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79" cy="25146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 b="1">
                <a:latin typeface="Calibri"/>
                <a:cs typeface="Calibri"/>
              </a:rPr>
              <a:t>#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 b="1">
                <a:latin typeface="Calibri"/>
                <a:cs typeface="Calibri"/>
              </a:rPr>
              <a:t>#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5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 b="1">
                <a:latin typeface="Calibri"/>
                <a:cs typeface="Calibri"/>
              </a:rPr>
              <a:t>#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 b="1">
                <a:latin typeface="Calibri"/>
                <a:cs typeface="Calibri"/>
              </a:rPr>
              <a:t>#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 b="1">
                <a:latin typeface="Calibri"/>
                <a:cs typeface="Calibri"/>
              </a:rPr>
              <a:t>#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308347" y="344424"/>
            <a:ext cx="3464052" cy="104546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5"/>
            <a:ext cx="6995159" cy="16093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59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7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3826383" y="9252711"/>
            <a:ext cx="121885" cy="18745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 b="1">
                <a:latin typeface="Calibri"/>
                <a:cs typeface="Calibri"/>
              </a:rPr>
              <a:t>#</a:t>
            </a:fld>
            <a:endParaRPr sz="1100">
              <a:latin typeface="Calibri"/>
              <a:cs typeface="Calibri"/>
            </a:endParaRP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Relationship Id="rId3" Type="http://schemas.openxmlformats.org/officeDocument/2006/relationships/image" Target="../media/image3.jpg"/><Relationship Id="rId4" Type="http://schemas.openxmlformats.org/officeDocument/2006/relationships/image" Target="../media/image4.png"/><Relationship Id="rId5" Type="http://schemas.openxmlformats.org/officeDocument/2006/relationships/image" Target="../media/image5.jpg"/><Relationship Id="rId6" Type="http://schemas.openxmlformats.org/officeDocument/2006/relationships/image" Target="../media/image6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Relationship Id="rId3" Type="http://schemas.openxmlformats.org/officeDocument/2006/relationships/image" Target="../media/image8.jp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6" Type="http://schemas.openxmlformats.org/officeDocument/2006/relationships/image" Target="../media/image11.png"/><Relationship Id="rId7" Type="http://schemas.openxmlformats.org/officeDocument/2006/relationships/image" Target="../media/image12.png"/><Relationship Id="rId8" Type="http://schemas.openxmlformats.org/officeDocument/2006/relationships/image" Target="../media/image13.jpg"/><Relationship Id="rId9" Type="http://schemas.openxmlformats.org/officeDocument/2006/relationships/image" Target="../media/image14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Relationship Id="rId3" Type="http://schemas.openxmlformats.org/officeDocument/2006/relationships/image" Target="../media/image16.png"/><Relationship Id="rId4" Type="http://schemas.openxmlformats.org/officeDocument/2006/relationships/image" Target="../media/image17.png"/><Relationship Id="rId5" Type="http://schemas.openxmlformats.org/officeDocument/2006/relationships/image" Target="../media/image18.png"/><Relationship Id="rId6" Type="http://schemas.openxmlformats.org/officeDocument/2006/relationships/image" Target="../media/image19.png"/><Relationship Id="rId7" Type="http://schemas.openxmlformats.org/officeDocument/2006/relationships/image" Target="../media/image20.jpg"/><Relationship Id="rId8" Type="http://schemas.openxmlformats.org/officeDocument/2006/relationships/image" Target="../media/image21.png"/><Relationship Id="rId9" Type="http://schemas.openxmlformats.org/officeDocument/2006/relationships/image" Target="../media/image22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Relationship Id="rId3" Type="http://schemas.openxmlformats.org/officeDocument/2006/relationships/image" Target="../media/image24.png"/><Relationship Id="rId4" Type="http://schemas.openxmlformats.org/officeDocument/2006/relationships/image" Target="../media/image25.png"/><Relationship Id="rId5" Type="http://schemas.openxmlformats.org/officeDocument/2006/relationships/image" Target="../media/image26.png"/><Relationship Id="rId6" Type="http://schemas.openxmlformats.org/officeDocument/2006/relationships/image" Target="../media/image27.png"/><Relationship Id="rId7" Type="http://schemas.openxmlformats.org/officeDocument/2006/relationships/image" Target="../media/image28.png"/><Relationship Id="rId8" Type="http://schemas.openxmlformats.org/officeDocument/2006/relationships/image" Target="../media/image29.png"/><Relationship Id="rId9" Type="http://schemas.openxmlformats.org/officeDocument/2006/relationships/image" Target="../media/image30.jpg"/><Relationship Id="rId10" Type="http://schemas.openxmlformats.org/officeDocument/2006/relationships/image" Target="../media/image31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jpg"/><Relationship Id="rId3" Type="http://schemas.openxmlformats.org/officeDocument/2006/relationships/image" Target="../media/image33.png"/><Relationship Id="rId4" Type="http://schemas.openxmlformats.org/officeDocument/2006/relationships/image" Target="../media/image34.jpg"/><Relationship Id="rId5" Type="http://schemas.openxmlformats.org/officeDocument/2006/relationships/image" Target="../media/image35.jpg"/><Relationship Id="rId6" Type="http://schemas.openxmlformats.org/officeDocument/2006/relationships/image" Target="../media/image36.png"/><Relationship Id="rId7" Type="http://schemas.openxmlformats.org/officeDocument/2006/relationships/image" Target="../media/image37.png"/><Relationship Id="rId8" Type="http://schemas.openxmlformats.org/officeDocument/2006/relationships/image" Target="../media/image38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90600" y="276225"/>
            <a:ext cx="1304925" cy="11595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902004" y="342392"/>
            <a:ext cx="6654800" cy="32950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r" marL="4475480" marR="817880" indent="1270">
              <a:lnSpc>
                <a:spcPts val="1490"/>
              </a:lnSpc>
            </a:pPr>
            <a:r>
              <a:rPr dirty="0" smtClean="0" sz="1300" spc="-10">
                <a:latin typeface="Times New Roman"/>
                <a:cs typeface="Times New Roman"/>
              </a:rPr>
              <a:t>Universi</a:t>
            </a:r>
            <a:r>
              <a:rPr dirty="0" smtClean="0" sz="1300" spc="15">
                <a:latin typeface="Times New Roman"/>
                <a:cs typeface="Times New Roman"/>
              </a:rPr>
              <a:t>t</a:t>
            </a:r>
            <a:r>
              <a:rPr dirty="0" smtClean="0" sz="1300" spc="-10">
                <a:latin typeface="Times New Roman"/>
                <a:cs typeface="Times New Roman"/>
              </a:rPr>
              <a:t>y</a:t>
            </a:r>
            <a:r>
              <a:rPr dirty="0" smtClean="0" sz="1300" spc="-1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of</a:t>
            </a:r>
            <a:r>
              <a:rPr dirty="0" smtClean="0" sz="1300" spc="10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D</a:t>
            </a:r>
            <a:r>
              <a:rPr dirty="0" smtClean="0" sz="1300" spc="5">
                <a:latin typeface="Times New Roman"/>
                <a:cs typeface="Times New Roman"/>
              </a:rPr>
              <a:t>i</a:t>
            </a:r>
            <a:r>
              <a:rPr dirty="0" smtClean="0" sz="1300" spc="-35">
                <a:latin typeface="Times New Roman"/>
                <a:cs typeface="Times New Roman"/>
              </a:rPr>
              <a:t>y</a:t>
            </a:r>
            <a:r>
              <a:rPr dirty="0" smtClean="0" sz="1300" spc="0">
                <a:latin typeface="Times New Roman"/>
                <a:cs typeface="Times New Roman"/>
              </a:rPr>
              <a:t>a</a:t>
            </a:r>
            <a:r>
              <a:rPr dirty="0" smtClean="0" sz="1300" spc="-5">
                <a:latin typeface="Times New Roman"/>
                <a:cs typeface="Times New Roman"/>
              </a:rPr>
              <a:t>la</a:t>
            </a:r>
            <a:r>
              <a:rPr dirty="0" smtClean="0" sz="1300" spc="-10">
                <a:latin typeface="Times New Roman"/>
                <a:cs typeface="Times New Roman"/>
              </a:rPr>
              <a:t> Engineering</a:t>
            </a:r>
            <a:r>
              <a:rPr dirty="0" smtClean="0" sz="1300" spc="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Colle</a:t>
            </a:r>
            <a:r>
              <a:rPr dirty="0" smtClean="0" sz="1300" spc="-5">
                <a:latin typeface="Times New Roman"/>
                <a:cs typeface="Times New Roman"/>
              </a:rPr>
              <a:t>g</a:t>
            </a:r>
            <a:r>
              <a:rPr dirty="0" smtClean="0" sz="1300" spc="-10">
                <a:latin typeface="Times New Roman"/>
                <a:cs typeface="Times New Roman"/>
              </a:rPr>
              <a:t>e</a:t>
            </a:r>
            <a:endParaRPr sz="1300">
              <a:latin typeface="Times New Roman"/>
              <a:cs typeface="Times New Roman"/>
            </a:endParaRPr>
          </a:p>
          <a:p>
            <a:pPr algn="ctr" marL="3655060">
              <a:lnSpc>
                <a:spcPts val="1420"/>
              </a:lnSpc>
            </a:pPr>
            <a:r>
              <a:rPr dirty="0" smtClean="0" sz="1300" spc="-10">
                <a:latin typeface="Times New Roman"/>
                <a:cs typeface="Times New Roman"/>
              </a:rPr>
              <a:t>Depa</a:t>
            </a:r>
            <a:r>
              <a:rPr dirty="0" smtClean="0" sz="1300" spc="-10">
                <a:latin typeface="Times New Roman"/>
                <a:cs typeface="Times New Roman"/>
              </a:rPr>
              <a:t>r</a:t>
            </a:r>
            <a:r>
              <a:rPr dirty="0" smtClean="0" sz="1300" spc="5">
                <a:latin typeface="Times New Roman"/>
                <a:cs typeface="Times New Roman"/>
              </a:rPr>
              <a:t>t</a:t>
            </a:r>
            <a:r>
              <a:rPr dirty="0" smtClean="0" sz="1300" spc="-25">
                <a:latin typeface="Times New Roman"/>
                <a:cs typeface="Times New Roman"/>
              </a:rPr>
              <a:t>m</a:t>
            </a:r>
            <a:r>
              <a:rPr dirty="0" smtClean="0" sz="1300" spc="-10">
                <a:latin typeface="Times New Roman"/>
                <a:cs typeface="Times New Roman"/>
              </a:rPr>
              <a:t>ent</a:t>
            </a:r>
            <a:r>
              <a:rPr dirty="0" smtClean="0" sz="1300" spc="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of</a:t>
            </a:r>
            <a:r>
              <a:rPr dirty="0" smtClean="0" sz="1300" spc="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C</a:t>
            </a:r>
            <a:r>
              <a:rPr dirty="0" smtClean="0" sz="1300" spc="-5">
                <a:latin typeface="Times New Roman"/>
                <a:cs typeface="Times New Roman"/>
              </a:rPr>
              <a:t>o</a:t>
            </a:r>
            <a:r>
              <a:rPr dirty="0" smtClean="0" sz="1300" spc="-10">
                <a:latin typeface="Times New Roman"/>
                <a:cs typeface="Times New Roman"/>
              </a:rPr>
              <a:t>m</a:t>
            </a:r>
            <a:r>
              <a:rPr dirty="0" smtClean="0" sz="1300" spc="-30">
                <a:latin typeface="Times New Roman"/>
                <a:cs typeface="Times New Roman"/>
              </a:rPr>
              <a:t>m</a:t>
            </a:r>
            <a:r>
              <a:rPr dirty="0" smtClean="0" sz="1300" spc="-5">
                <a:latin typeface="Times New Roman"/>
                <a:cs typeface="Times New Roman"/>
              </a:rPr>
              <a:t>u</a:t>
            </a:r>
            <a:r>
              <a:rPr dirty="0" smtClean="0" sz="1300" spc="-10">
                <a:latin typeface="Times New Roman"/>
                <a:cs typeface="Times New Roman"/>
              </a:rPr>
              <a:t>nica</a:t>
            </a:r>
            <a:r>
              <a:rPr dirty="0" smtClean="0" sz="1300" spc="-10">
                <a:latin typeface="Times New Roman"/>
                <a:cs typeface="Times New Roman"/>
              </a:rPr>
              <a:t>t</a:t>
            </a:r>
            <a:r>
              <a:rPr dirty="0" smtClean="0" sz="1300" spc="-10">
                <a:latin typeface="Times New Roman"/>
                <a:cs typeface="Times New Roman"/>
              </a:rPr>
              <a:t>ions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5">
                <a:latin typeface="Times New Roman"/>
                <a:cs typeface="Times New Roman"/>
              </a:rPr>
              <a:t>E</a:t>
            </a:r>
            <a:r>
              <a:rPr dirty="0" smtClean="0" sz="1300" spc="-10">
                <a:latin typeface="Times New Roman"/>
                <a:cs typeface="Times New Roman"/>
              </a:rPr>
              <a:t>ngi</a:t>
            </a:r>
            <a:r>
              <a:rPr dirty="0" smtClean="0" sz="1300" spc="-20">
                <a:latin typeface="Times New Roman"/>
                <a:cs typeface="Times New Roman"/>
              </a:rPr>
              <a:t>n</a:t>
            </a:r>
            <a:r>
              <a:rPr dirty="0" smtClean="0" sz="1300" spc="-10">
                <a:latin typeface="Times New Roman"/>
                <a:cs typeface="Times New Roman"/>
              </a:rPr>
              <a:t>eer</a:t>
            </a:r>
            <a:r>
              <a:rPr dirty="0" smtClean="0" sz="1300" spc="0">
                <a:latin typeface="Times New Roman"/>
                <a:cs typeface="Times New Roman"/>
              </a:rPr>
              <a:t>i</a:t>
            </a:r>
            <a:r>
              <a:rPr dirty="0" smtClean="0" sz="1300" spc="-10">
                <a:latin typeface="Times New Roman"/>
                <a:cs typeface="Times New Roman"/>
              </a:rPr>
              <a:t>ng</a:t>
            </a:r>
            <a:endParaRPr sz="1300">
              <a:latin typeface="Times New Roman"/>
              <a:cs typeface="Times New Roman"/>
            </a:endParaRPr>
          </a:p>
          <a:p>
            <a:pPr algn="ctr" marL="3917315" marR="259715">
              <a:lnSpc>
                <a:spcPct val="103099"/>
              </a:lnSpc>
              <a:spcBef>
                <a:spcPts val="210"/>
              </a:spcBef>
            </a:pPr>
            <a:r>
              <a:rPr dirty="0" smtClean="0" sz="1300" spc="-10">
                <a:latin typeface="Times New Roman"/>
                <a:cs typeface="Times New Roman"/>
              </a:rPr>
              <a:t>Electronics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5">
                <a:latin typeface="Times New Roman"/>
                <a:cs typeface="Times New Roman"/>
              </a:rPr>
              <a:t>I</a:t>
            </a:r>
            <a:r>
              <a:rPr dirty="0" smtClean="0" sz="1300" spc="-5">
                <a:latin typeface="Times New Roman"/>
                <a:cs typeface="Times New Roman"/>
              </a:rPr>
              <a:t>I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5">
                <a:latin typeface="Times New Roman"/>
                <a:cs typeface="Times New Roman"/>
              </a:rPr>
              <a:t>: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3</a:t>
            </a:r>
            <a:r>
              <a:rPr dirty="0" smtClean="0" baseline="39682" sz="1575" spc="-7">
                <a:latin typeface="Times New Roman"/>
                <a:cs typeface="Times New Roman"/>
              </a:rPr>
              <a:t>e</a:t>
            </a:r>
            <a:r>
              <a:rPr dirty="0" smtClean="0" baseline="39682" sz="1575" spc="0">
                <a:latin typeface="Times New Roman"/>
                <a:cs typeface="Times New Roman"/>
              </a:rPr>
              <a:t>d</a:t>
            </a:r>
            <a:r>
              <a:rPr dirty="0" smtClean="0" baseline="39682" sz="1575" spc="89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Ye</a:t>
            </a:r>
            <a:r>
              <a:rPr dirty="0" smtClean="0" sz="1300" spc="0">
                <a:latin typeface="Times New Roman"/>
                <a:cs typeface="Times New Roman"/>
              </a:rPr>
              <a:t>a</a:t>
            </a:r>
            <a:r>
              <a:rPr dirty="0" smtClean="0" sz="1300" spc="-5">
                <a:latin typeface="Times New Roman"/>
                <a:cs typeface="Times New Roman"/>
              </a:rPr>
              <a:t>r</a:t>
            </a:r>
            <a:r>
              <a:rPr dirty="0" smtClean="0" sz="1300" spc="-5">
                <a:latin typeface="Times New Roman"/>
                <a:cs typeface="Times New Roman"/>
              </a:rPr>
              <a:t>  </a:t>
            </a:r>
            <a:r>
              <a:rPr dirty="0" smtClean="0" sz="1300" spc="-5">
                <a:latin typeface="Times New Roman"/>
                <a:cs typeface="Times New Roman"/>
              </a:rPr>
              <a:t>-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2015/</a:t>
            </a:r>
            <a:r>
              <a:rPr dirty="0" smtClean="0" sz="1300" spc="0">
                <a:latin typeface="Times New Roman"/>
                <a:cs typeface="Times New Roman"/>
              </a:rPr>
              <a:t>2</a:t>
            </a:r>
            <a:r>
              <a:rPr dirty="0" smtClean="0" sz="1300" spc="-10">
                <a:latin typeface="Times New Roman"/>
                <a:cs typeface="Times New Roman"/>
              </a:rPr>
              <a:t>016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0">
                <a:latin typeface="Times New Roman"/>
                <a:cs typeface="Times New Roman"/>
              </a:rPr>
              <a:t>B</a:t>
            </a:r>
            <a:r>
              <a:rPr dirty="0" smtClean="0" sz="1300" spc="-35">
                <a:latin typeface="Times New Roman"/>
                <a:cs typeface="Times New Roman"/>
              </a:rPr>
              <a:t>y</a:t>
            </a:r>
            <a:r>
              <a:rPr dirty="0" smtClean="0" sz="1300" spc="-5">
                <a:latin typeface="Times New Roman"/>
                <a:cs typeface="Times New Roman"/>
              </a:rPr>
              <a:t>:</a:t>
            </a:r>
            <a:r>
              <a:rPr dirty="0" smtClean="0" sz="1300" spc="10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Huss</a:t>
            </a:r>
            <a:r>
              <a:rPr dirty="0" smtClean="0" sz="1300" spc="0">
                <a:latin typeface="Times New Roman"/>
                <a:cs typeface="Times New Roman"/>
              </a:rPr>
              <a:t>e</a:t>
            </a:r>
            <a:r>
              <a:rPr dirty="0" smtClean="0" sz="1300" spc="-5">
                <a:latin typeface="Times New Roman"/>
                <a:cs typeface="Times New Roman"/>
              </a:rPr>
              <a:t>in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A</a:t>
            </a:r>
            <a:r>
              <a:rPr dirty="0" smtClean="0" sz="1300" spc="0">
                <a:latin typeface="Times New Roman"/>
                <a:cs typeface="Times New Roman"/>
              </a:rPr>
              <a:t>h</a:t>
            </a:r>
            <a:r>
              <a:rPr dirty="0" smtClean="0" sz="1300" spc="-10">
                <a:latin typeface="Times New Roman"/>
                <a:cs typeface="Times New Roman"/>
              </a:rPr>
              <a:t>med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5">
                <a:latin typeface="Times New Roman"/>
                <a:cs typeface="Times New Roman"/>
              </a:rPr>
              <a:t>M</a:t>
            </a:r>
            <a:r>
              <a:rPr dirty="0" smtClean="0" sz="1300" spc="-10">
                <a:latin typeface="Times New Roman"/>
                <a:cs typeface="Times New Roman"/>
              </a:rPr>
              <a:t>a</a:t>
            </a:r>
            <a:r>
              <a:rPr dirty="0" smtClean="0" sz="1300" spc="0">
                <a:latin typeface="Times New Roman"/>
                <a:cs typeface="Times New Roman"/>
              </a:rPr>
              <a:t>h</a:t>
            </a:r>
            <a:r>
              <a:rPr dirty="0" smtClean="0" sz="1300" spc="-25">
                <a:latin typeface="Times New Roman"/>
                <a:cs typeface="Times New Roman"/>
              </a:rPr>
              <a:t>m</a:t>
            </a:r>
            <a:r>
              <a:rPr dirty="0" smtClean="0" sz="1300" spc="-10">
                <a:latin typeface="Times New Roman"/>
                <a:cs typeface="Times New Roman"/>
              </a:rPr>
              <a:t>ood</a:t>
            </a:r>
            <a:endParaRPr sz="1300">
              <a:latin typeface="Times New Roman"/>
              <a:cs typeface="Times New Roman"/>
            </a:endParaRPr>
          </a:p>
          <a:p>
            <a:pPr>
              <a:lnSpc>
                <a:spcPts val="900"/>
              </a:lnSpc>
              <a:spcBef>
                <a:spcPts val="24"/>
              </a:spcBef>
            </a:pPr>
            <a:endParaRPr sz="9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469265" indent="-285115">
              <a:lnSpc>
                <a:spcPct val="100000"/>
              </a:lnSpc>
              <a:buFont typeface="Wingdings"/>
              <a:buChar char=""/>
              <a:tabLst>
                <a:tab pos="469265" algn="l"/>
              </a:tabLst>
            </a:pPr>
            <a:r>
              <a:rPr dirty="0" smtClean="0" sz="1600" spc="-25" b="1" i="1">
                <a:latin typeface="Times New Roman"/>
                <a:cs typeface="Times New Roman"/>
              </a:rPr>
              <a:t>H</a:t>
            </a:r>
            <a:r>
              <a:rPr dirty="0" smtClean="0" sz="1600" spc="-10" b="1" i="1">
                <a:latin typeface="Times New Roman"/>
                <a:cs typeface="Times New Roman"/>
              </a:rPr>
              <a:t>I</a:t>
            </a:r>
            <a:r>
              <a:rPr dirty="0" smtClean="0" sz="1600" spc="-5" b="1" i="1">
                <a:latin typeface="Times New Roman"/>
                <a:cs typeface="Times New Roman"/>
              </a:rPr>
              <a:t>G</a:t>
            </a:r>
            <a:r>
              <a:rPr dirty="0" smtClean="0" sz="1600" spc="-20" b="1" i="1">
                <a:latin typeface="Times New Roman"/>
                <a:cs typeface="Times New Roman"/>
              </a:rPr>
              <a:t>H</a:t>
            </a:r>
            <a:r>
              <a:rPr dirty="0" smtClean="0" sz="1600" spc="-15" b="1" i="1">
                <a:latin typeface="Times New Roman"/>
                <a:cs typeface="Times New Roman"/>
              </a:rPr>
              <a:t>-</a:t>
            </a:r>
            <a:r>
              <a:rPr dirty="0" smtClean="0" sz="1600" spc="-15" b="1" i="1">
                <a:latin typeface="Times New Roman"/>
                <a:cs typeface="Times New Roman"/>
              </a:rPr>
              <a:t>FREQU</a:t>
            </a:r>
            <a:r>
              <a:rPr dirty="0" smtClean="0" sz="1600" spc="0" b="1" i="1">
                <a:latin typeface="Times New Roman"/>
                <a:cs typeface="Times New Roman"/>
              </a:rPr>
              <a:t>E</a:t>
            </a:r>
            <a:r>
              <a:rPr dirty="0" smtClean="0" sz="1600" spc="-15" b="1" i="1">
                <a:latin typeface="Times New Roman"/>
                <a:cs typeface="Times New Roman"/>
              </a:rPr>
              <a:t>NCY</a:t>
            </a:r>
            <a:r>
              <a:rPr dirty="0" smtClean="0" sz="1600" spc="10" b="1" i="1">
                <a:latin typeface="Times New Roman"/>
                <a:cs typeface="Times New Roman"/>
              </a:rPr>
              <a:t> </a:t>
            </a:r>
            <a:r>
              <a:rPr dirty="0" smtClean="0" sz="1600" spc="-15" b="1" i="1">
                <a:latin typeface="Times New Roman"/>
                <a:cs typeface="Times New Roman"/>
              </a:rPr>
              <a:t>RESPONS</a:t>
            </a:r>
            <a:r>
              <a:rPr dirty="0" smtClean="0" sz="1600" spc="10" b="1" i="1">
                <a:latin typeface="Times New Roman"/>
                <a:cs typeface="Times New Roman"/>
              </a:rPr>
              <a:t>E</a:t>
            </a:r>
            <a:r>
              <a:rPr dirty="0" smtClean="0" sz="1600" spc="-15" b="1" i="1">
                <a:latin typeface="Times New Roman"/>
                <a:cs typeface="Times New Roman"/>
              </a:rPr>
              <a:t>-</a:t>
            </a:r>
            <a:r>
              <a:rPr dirty="0" smtClean="0" sz="1600" spc="-15" b="1" i="1">
                <a:latin typeface="Times New Roman"/>
                <a:cs typeface="Times New Roman"/>
              </a:rPr>
              <a:t>B</a:t>
            </a:r>
            <a:r>
              <a:rPr dirty="0" smtClean="0" sz="1600" spc="-5" b="1" i="1">
                <a:latin typeface="Times New Roman"/>
                <a:cs typeface="Times New Roman"/>
              </a:rPr>
              <a:t>J</a:t>
            </a:r>
            <a:r>
              <a:rPr dirty="0" smtClean="0" sz="1600" spc="-10" b="1" i="1">
                <a:latin typeface="Times New Roman"/>
                <a:cs typeface="Times New Roman"/>
              </a:rPr>
              <a:t>T</a:t>
            </a:r>
            <a:r>
              <a:rPr dirty="0" smtClean="0" sz="1600" spc="-10" b="1" i="1">
                <a:latin typeface="Times New Roman"/>
                <a:cs typeface="Times New Roman"/>
              </a:rPr>
              <a:t> </a:t>
            </a:r>
            <a:r>
              <a:rPr dirty="0" smtClean="0" sz="1600" spc="-15" b="1" i="1">
                <a:latin typeface="Times New Roman"/>
                <a:cs typeface="Times New Roman"/>
              </a:rPr>
              <a:t>A</a:t>
            </a:r>
            <a:r>
              <a:rPr dirty="0" smtClean="0" sz="1600" spc="-5" b="1" i="1">
                <a:latin typeface="Times New Roman"/>
                <a:cs typeface="Times New Roman"/>
              </a:rPr>
              <a:t>M</a:t>
            </a:r>
            <a:r>
              <a:rPr dirty="0" smtClean="0" sz="1600" spc="-10" b="1" i="1">
                <a:latin typeface="Times New Roman"/>
                <a:cs typeface="Times New Roman"/>
              </a:rPr>
              <a:t>P</a:t>
            </a:r>
            <a:r>
              <a:rPr dirty="0" smtClean="0" sz="1600" spc="-20" b="1" i="1">
                <a:latin typeface="Times New Roman"/>
                <a:cs typeface="Times New Roman"/>
              </a:rPr>
              <a:t>L</a:t>
            </a:r>
            <a:r>
              <a:rPr dirty="0" smtClean="0" sz="1600" spc="-10" b="1" i="1">
                <a:latin typeface="Times New Roman"/>
                <a:cs typeface="Times New Roman"/>
              </a:rPr>
              <a:t>IFI</a:t>
            </a:r>
            <a:r>
              <a:rPr dirty="0" smtClean="0" sz="1600" spc="0" b="1" i="1">
                <a:latin typeface="Times New Roman"/>
                <a:cs typeface="Times New Roman"/>
              </a:rPr>
              <a:t>E</a:t>
            </a:r>
            <a:r>
              <a:rPr dirty="0" smtClean="0" sz="1600" spc="-15" b="1" i="1">
                <a:latin typeface="Times New Roman"/>
                <a:cs typeface="Times New Roman"/>
              </a:rPr>
              <a:t>R</a:t>
            </a:r>
            <a:endParaRPr sz="1600">
              <a:latin typeface="Times New Roman"/>
              <a:cs typeface="Times New Roman"/>
            </a:endParaRPr>
          </a:p>
          <a:p>
            <a:pPr algn="just" marL="12700" marR="694690" indent="172085">
              <a:lnSpc>
                <a:spcPct val="143800"/>
              </a:lnSpc>
              <a:spcBef>
                <a:spcPts val="100"/>
              </a:spcBef>
            </a:pPr>
            <a:r>
              <a:rPr dirty="0" smtClean="0" sz="1400">
                <a:latin typeface="Times New Roman"/>
                <a:cs typeface="Times New Roman"/>
              </a:rPr>
              <a:t>In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g.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par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pa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30">
                <a:latin typeface="Times New Roman"/>
                <a:cs typeface="Times New Roman"/>
              </a:rPr>
              <a:t>(</a:t>
            </a:r>
            <a:r>
              <a:rPr dirty="0" smtClean="0" sz="1400" spc="-5" i="1">
                <a:latin typeface="Times New Roman"/>
                <a:cs typeface="Times New Roman"/>
              </a:rPr>
              <a:t>C</a:t>
            </a:r>
            <a:r>
              <a:rPr dirty="0" smtClean="0" baseline="-12345" sz="1350" spc="7" i="1">
                <a:latin typeface="Times New Roman"/>
                <a:cs typeface="Times New Roman"/>
              </a:rPr>
              <a:t>b</a:t>
            </a:r>
            <a:r>
              <a:rPr dirty="0" smtClean="0" baseline="-12345" sz="1350" spc="0" i="1">
                <a:latin typeface="Times New Roman"/>
                <a:cs typeface="Times New Roman"/>
              </a:rPr>
              <a:t>e</a:t>
            </a:r>
            <a:r>
              <a:rPr dirty="0" smtClean="0" baseline="-12345" sz="1350" spc="82" i="1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,</a:t>
            </a:r>
            <a:r>
              <a:rPr dirty="0" smtClean="0" sz="1400" spc="50" i="1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C</a:t>
            </a:r>
            <a:r>
              <a:rPr dirty="0" smtClean="0" baseline="-12345" sz="1350" spc="7" i="1">
                <a:latin typeface="Times New Roman"/>
                <a:cs typeface="Times New Roman"/>
              </a:rPr>
              <a:t>b</a:t>
            </a:r>
            <a:r>
              <a:rPr dirty="0" smtClean="0" baseline="-12345" sz="1350" spc="0" i="1">
                <a:latin typeface="Times New Roman"/>
                <a:cs typeface="Times New Roman"/>
              </a:rPr>
              <a:t>c</a:t>
            </a:r>
            <a:r>
              <a:rPr dirty="0" smtClean="0" baseline="-12345" sz="1350" spc="82" i="1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,</a:t>
            </a:r>
            <a:r>
              <a:rPr dirty="0" smtClean="0" sz="1400" spc="55" i="1">
                <a:latin typeface="Times New Roman"/>
                <a:cs typeface="Times New Roman"/>
              </a:rPr>
              <a:t> </a:t>
            </a:r>
            <a:r>
              <a:rPr dirty="0" smtClean="0" sz="1400" spc="-5" i="1">
                <a:latin typeface="Times New Roman"/>
                <a:cs typeface="Times New Roman"/>
              </a:rPr>
              <a:t>C</a:t>
            </a:r>
            <a:r>
              <a:rPr dirty="0" smtClean="0" baseline="-12345" sz="1350" spc="-7" i="1">
                <a:latin typeface="Times New Roman"/>
                <a:cs typeface="Times New Roman"/>
              </a:rPr>
              <a:t>ce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in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ri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pa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ces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15">
                <a:latin typeface="Times New Roman"/>
                <a:cs typeface="Times New Roman"/>
              </a:rPr>
              <a:t>(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baseline="-12345" sz="1350" spc="-15">
                <a:latin typeface="Times New Roman"/>
                <a:cs typeface="Times New Roman"/>
              </a:rPr>
              <a:t>W</a:t>
            </a:r>
            <a:r>
              <a:rPr dirty="0" smtClean="0" baseline="-12345" sz="1350" spc="0">
                <a:latin typeface="Times New Roman"/>
                <a:cs typeface="Times New Roman"/>
              </a:rPr>
              <a:t>i </a:t>
            </a:r>
            <a:r>
              <a:rPr dirty="0" smtClean="0" baseline="-12345" sz="1350" spc="-157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110">
                <a:latin typeface="Times New Roman"/>
                <a:cs typeface="Times New Roman"/>
              </a:rPr>
              <a:t> </a:t>
            </a:r>
            <a:r>
              <a:rPr dirty="0" smtClean="0" sz="1400" spc="15">
                <a:latin typeface="Times New Roman"/>
                <a:cs typeface="Times New Roman"/>
              </a:rPr>
              <a:t>C</a:t>
            </a:r>
            <a:r>
              <a:rPr dirty="0" smtClean="0" baseline="-12345" sz="1350" spc="-15">
                <a:latin typeface="Times New Roman"/>
                <a:cs typeface="Times New Roman"/>
              </a:rPr>
              <a:t>W</a:t>
            </a:r>
            <a:r>
              <a:rPr dirty="0" smtClean="0" baseline="-12345" sz="1350" spc="7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uc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uc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5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ncy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q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1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del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et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ork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ig.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11 a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ea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g.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30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ote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ce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rs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-5" i="1">
                <a:latin typeface="Times New Roman"/>
                <a:cs typeface="Times New Roman"/>
              </a:rPr>
              <a:t>C</a:t>
            </a:r>
            <a:r>
              <a:rPr dirty="0" smtClean="0" baseline="-12345" sz="1350" spc="7" i="1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-5" i="1">
                <a:latin typeface="Times New Roman"/>
                <a:cs typeface="Times New Roman"/>
              </a:rPr>
              <a:t>C</a:t>
            </a:r>
            <a:r>
              <a:rPr dirty="0" smtClean="0" baseline="-12345" sz="1350" spc="-7" i="1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-5" i="1">
                <a:latin typeface="Times New Roman"/>
                <a:cs typeface="Times New Roman"/>
              </a:rPr>
              <a:t>C</a:t>
            </a:r>
            <a:r>
              <a:rPr dirty="0" smtClean="0" baseline="-12345" sz="1350" spc="0" i="1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ch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 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ho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ir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se fr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543050" y="3742120"/>
            <a:ext cx="4720803" cy="246561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3553967" y="6184391"/>
            <a:ext cx="1109472" cy="25298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485646" y="6169025"/>
            <a:ext cx="4800600" cy="3530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0" marR="20320">
              <a:lnSpc>
                <a:spcPts val="1580"/>
              </a:lnSpc>
            </a:pPr>
            <a:r>
              <a:rPr dirty="0" smtClean="0" sz="1400">
                <a:latin typeface="Times New Roman"/>
                <a:cs typeface="Times New Roman"/>
              </a:rPr>
              <a:t>Fig</a:t>
            </a:r>
            <a:r>
              <a:rPr dirty="0" smtClean="0" sz="1400" spc="-20">
                <a:latin typeface="Times New Roman"/>
                <a:cs typeface="Times New Roman"/>
              </a:rPr>
              <a:t>.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ts val="1105"/>
              </a:lnSpc>
            </a:pPr>
            <a:r>
              <a:rPr dirty="0" smtClean="0" sz="1200" i="1">
                <a:latin typeface="Times New Roman"/>
                <a:cs typeface="Times New Roman"/>
              </a:rPr>
              <a:t>N</a:t>
            </a:r>
            <a:r>
              <a:rPr dirty="0" smtClean="0" sz="1200" spc="-5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twork </a:t>
            </a:r>
            <a:r>
              <a:rPr dirty="0" smtClean="0" sz="1200" spc="-5" i="1">
                <a:latin typeface="Times New Roman"/>
                <a:cs typeface="Times New Roman"/>
              </a:rPr>
              <a:t>o</a:t>
            </a:r>
            <a:r>
              <a:rPr dirty="0" smtClean="0" sz="1200" spc="0" i="1">
                <a:latin typeface="Times New Roman"/>
                <a:cs typeface="Times New Roman"/>
              </a:rPr>
              <a:t>f Fig.11</a:t>
            </a:r>
            <a:r>
              <a:rPr dirty="0" smtClean="0" sz="1200" spc="5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with </a:t>
            </a:r>
            <a:r>
              <a:rPr dirty="0" smtClean="0" sz="1200" spc="-10" i="1">
                <a:latin typeface="Times New Roman"/>
                <a:cs typeface="Times New Roman"/>
              </a:rPr>
              <a:t>t</a:t>
            </a:r>
            <a:r>
              <a:rPr dirty="0" smtClean="0" sz="1200" spc="0" i="1">
                <a:latin typeface="Times New Roman"/>
                <a:cs typeface="Times New Roman"/>
              </a:rPr>
              <a:t>he</a:t>
            </a:r>
            <a:r>
              <a:rPr dirty="0" smtClean="0" sz="1200" spc="-5" i="1">
                <a:latin typeface="Times New Roman"/>
                <a:cs typeface="Times New Roman"/>
              </a:rPr>
              <a:t> </a:t>
            </a:r>
            <a:r>
              <a:rPr dirty="0" smtClean="0" sz="1200" spc="-5" i="1">
                <a:latin typeface="Times New Roman"/>
                <a:cs typeface="Times New Roman"/>
              </a:rPr>
              <a:t>c</a:t>
            </a:r>
            <a:r>
              <a:rPr dirty="0" smtClean="0" sz="1200" spc="0" i="1">
                <a:latin typeface="Times New Roman"/>
                <a:cs typeface="Times New Roman"/>
              </a:rPr>
              <a:t>apa</a:t>
            </a:r>
            <a:r>
              <a:rPr dirty="0" smtClean="0" sz="1200" spc="-5" i="1">
                <a:latin typeface="Times New Roman"/>
                <a:cs typeface="Times New Roman"/>
              </a:rPr>
              <a:t>c</a:t>
            </a:r>
            <a:r>
              <a:rPr dirty="0" smtClean="0" sz="1200" spc="0" i="1">
                <a:latin typeface="Times New Roman"/>
                <a:cs typeface="Times New Roman"/>
              </a:rPr>
              <a:t>itors that affe</a:t>
            </a:r>
            <a:r>
              <a:rPr dirty="0" smtClean="0" sz="1200" spc="-10" i="1">
                <a:latin typeface="Times New Roman"/>
                <a:cs typeface="Times New Roman"/>
              </a:rPr>
              <a:t>c</a:t>
            </a:r>
            <a:r>
              <a:rPr dirty="0" smtClean="0" sz="1200" spc="0" i="1">
                <a:latin typeface="Times New Roman"/>
                <a:cs typeface="Times New Roman"/>
              </a:rPr>
              <a:t>t the</a:t>
            </a:r>
            <a:r>
              <a:rPr dirty="0" smtClean="0" sz="1200" spc="-5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hig</a:t>
            </a:r>
            <a:r>
              <a:rPr dirty="0" smtClean="0" sz="1200" spc="10" i="1">
                <a:latin typeface="Times New Roman"/>
                <a:cs typeface="Times New Roman"/>
              </a:rPr>
              <a:t>h</a:t>
            </a:r>
            <a:r>
              <a:rPr dirty="0" smtClean="0" sz="1200" spc="-5" i="1">
                <a:latin typeface="Times New Roman"/>
                <a:cs typeface="Times New Roman"/>
              </a:rPr>
              <a:t>-</a:t>
            </a:r>
            <a:r>
              <a:rPr dirty="0" smtClean="0" sz="1200" spc="0" i="1">
                <a:latin typeface="Times New Roman"/>
                <a:cs typeface="Times New Roman"/>
              </a:rPr>
              <a:t>frequ</a:t>
            </a:r>
            <a:r>
              <a:rPr dirty="0" smtClean="0" sz="1200" spc="-10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n</a:t>
            </a:r>
            <a:r>
              <a:rPr dirty="0" smtClean="0" sz="1200" spc="5" i="1">
                <a:latin typeface="Times New Roman"/>
                <a:cs typeface="Times New Roman"/>
              </a:rPr>
              <a:t>c</a:t>
            </a:r>
            <a:r>
              <a:rPr dirty="0" smtClean="0" sz="1200" spc="0" i="1">
                <a:latin typeface="Times New Roman"/>
                <a:cs typeface="Times New Roman"/>
              </a:rPr>
              <a:t>y</a:t>
            </a:r>
            <a:r>
              <a:rPr dirty="0" smtClean="0" sz="1200" spc="-5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respo</a:t>
            </a:r>
            <a:r>
              <a:rPr dirty="0" smtClean="0" sz="1200" spc="5" i="1">
                <a:latin typeface="Times New Roman"/>
                <a:cs typeface="Times New Roman"/>
              </a:rPr>
              <a:t>n</a:t>
            </a:r>
            <a:r>
              <a:rPr dirty="0" smtClean="0" sz="1200" spc="0" i="1">
                <a:latin typeface="Times New Roman"/>
                <a:cs typeface="Times New Roman"/>
              </a:rPr>
              <a:t>s</a:t>
            </a:r>
            <a:r>
              <a:rPr dirty="0" smtClean="0" sz="1200" spc="-5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143000" y="6956408"/>
            <a:ext cx="5352200" cy="15132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436620" y="8481059"/>
            <a:ext cx="1109472" cy="25298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959610" y="8466073"/>
            <a:ext cx="3853179" cy="4051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R="25527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Fig</a:t>
            </a:r>
            <a:r>
              <a:rPr dirty="0" smtClean="0" sz="1400" spc="-20">
                <a:latin typeface="Times New Roman"/>
                <a:cs typeface="Times New Roman"/>
              </a:rPr>
              <a:t>.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</a:pPr>
            <a:r>
              <a:rPr dirty="0" smtClean="0" sz="1200" i="1">
                <a:latin typeface="Times New Roman"/>
                <a:cs typeface="Times New Roman"/>
              </a:rPr>
              <a:t>High</a:t>
            </a:r>
            <a:r>
              <a:rPr dirty="0" smtClean="0" sz="1200" spc="-5" i="1">
                <a:latin typeface="Times New Roman"/>
                <a:cs typeface="Times New Roman"/>
              </a:rPr>
              <a:t>-</a:t>
            </a:r>
            <a:r>
              <a:rPr dirty="0" smtClean="0" sz="1200" spc="0" i="1">
                <a:latin typeface="Times New Roman"/>
                <a:cs typeface="Times New Roman"/>
              </a:rPr>
              <a:t>frequ</a:t>
            </a:r>
            <a:r>
              <a:rPr dirty="0" smtClean="0" sz="1200" spc="-10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n</a:t>
            </a:r>
            <a:r>
              <a:rPr dirty="0" smtClean="0" sz="1200" spc="5" i="1">
                <a:latin typeface="Times New Roman"/>
                <a:cs typeface="Times New Roman"/>
              </a:rPr>
              <a:t>c</a:t>
            </a:r>
            <a:r>
              <a:rPr dirty="0" smtClean="0" sz="1200" spc="0" i="1">
                <a:latin typeface="Times New Roman"/>
                <a:cs typeface="Times New Roman"/>
              </a:rPr>
              <a:t>y</a:t>
            </a:r>
            <a:r>
              <a:rPr dirty="0" smtClean="0" sz="1200" spc="-5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ac</a:t>
            </a:r>
            <a:r>
              <a:rPr dirty="0" smtClean="0" sz="1200" spc="-5" i="1">
                <a:latin typeface="Times New Roman"/>
                <a:cs typeface="Times New Roman"/>
              </a:rPr>
              <a:t> </a:t>
            </a:r>
            <a:r>
              <a:rPr dirty="0" smtClean="0" sz="1200" spc="-5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qu</a:t>
            </a:r>
            <a:r>
              <a:rPr dirty="0" smtClean="0" sz="1200" spc="10" i="1">
                <a:latin typeface="Times New Roman"/>
                <a:cs typeface="Times New Roman"/>
              </a:rPr>
              <a:t>i</a:t>
            </a:r>
            <a:r>
              <a:rPr dirty="0" smtClean="0" sz="1200" spc="5" i="1">
                <a:latin typeface="Times New Roman"/>
                <a:cs typeface="Times New Roman"/>
              </a:rPr>
              <a:t>v</a:t>
            </a:r>
            <a:r>
              <a:rPr dirty="0" smtClean="0" sz="1200" spc="0" i="1">
                <a:latin typeface="Times New Roman"/>
                <a:cs typeface="Times New Roman"/>
              </a:rPr>
              <a:t>alent mod</a:t>
            </a:r>
            <a:r>
              <a:rPr dirty="0" smtClean="0" sz="1200" spc="-10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l for the</a:t>
            </a:r>
            <a:r>
              <a:rPr dirty="0" smtClean="0" sz="1200" spc="-5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n</a:t>
            </a:r>
            <a:r>
              <a:rPr dirty="0" smtClean="0" sz="1200" spc="-5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twork </a:t>
            </a:r>
            <a:r>
              <a:rPr dirty="0" smtClean="0" sz="1200" spc="-5" i="1">
                <a:latin typeface="Times New Roman"/>
                <a:cs typeface="Times New Roman"/>
              </a:rPr>
              <a:t>o</a:t>
            </a:r>
            <a:r>
              <a:rPr dirty="0" smtClean="0" sz="1200" spc="0" i="1">
                <a:latin typeface="Times New Roman"/>
                <a:cs typeface="Times New Roman"/>
              </a:rPr>
              <a:t>f Fig.</a:t>
            </a:r>
            <a:r>
              <a:rPr dirty="0" smtClean="0" sz="1200" spc="1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11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r>
              <a:rPr dirty="0" smtClean="0" sz="1100" b="1">
                <a:latin typeface="Calibri"/>
                <a:cs typeface="Calibri"/>
              </a:rPr>
              <a:t>7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90600" y="276225"/>
            <a:ext cx="1304925" cy="11595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902004" y="342392"/>
            <a:ext cx="6654800" cy="23298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r" marL="4475480" marR="817880" indent="1270">
              <a:lnSpc>
                <a:spcPts val="1490"/>
              </a:lnSpc>
            </a:pPr>
            <a:r>
              <a:rPr dirty="0" smtClean="0" sz="1300" spc="-10">
                <a:latin typeface="Times New Roman"/>
                <a:cs typeface="Times New Roman"/>
              </a:rPr>
              <a:t>Universi</a:t>
            </a:r>
            <a:r>
              <a:rPr dirty="0" smtClean="0" sz="1300" spc="15">
                <a:latin typeface="Times New Roman"/>
                <a:cs typeface="Times New Roman"/>
              </a:rPr>
              <a:t>t</a:t>
            </a:r>
            <a:r>
              <a:rPr dirty="0" smtClean="0" sz="1300" spc="-10">
                <a:latin typeface="Times New Roman"/>
                <a:cs typeface="Times New Roman"/>
              </a:rPr>
              <a:t>y</a:t>
            </a:r>
            <a:r>
              <a:rPr dirty="0" smtClean="0" sz="1300" spc="-1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of</a:t>
            </a:r>
            <a:r>
              <a:rPr dirty="0" smtClean="0" sz="1300" spc="10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D</a:t>
            </a:r>
            <a:r>
              <a:rPr dirty="0" smtClean="0" sz="1300" spc="5">
                <a:latin typeface="Times New Roman"/>
                <a:cs typeface="Times New Roman"/>
              </a:rPr>
              <a:t>i</a:t>
            </a:r>
            <a:r>
              <a:rPr dirty="0" smtClean="0" sz="1300" spc="-35">
                <a:latin typeface="Times New Roman"/>
                <a:cs typeface="Times New Roman"/>
              </a:rPr>
              <a:t>y</a:t>
            </a:r>
            <a:r>
              <a:rPr dirty="0" smtClean="0" sz="1300" spc="0">
                <a:latin typeface="Times New Roman"/>
                <a:cs typeface="Times New Roman"/>
              </a:rPr>
              <a:t>a</a:t>
            </a:r>
            <a:r>
              <a:rPr dirty="0" smtClean="0" sz="1300" spc="-5">
                <a:latin typeface="Times New Roman"/>
                <a:cs typeface="Times New Roman"/>
              </a:rPr>
              <a:t>la</a:t>
            </a:r>
            <a:r>
              <a:rPr dirty="0" smtClean="0" sz="1300" spc="-10">
                <a:latin typeface="Times New Roman"/>
                <a:cs typeface="Times New Roman"/>
              </a:rPr>
              <a:t> Engineering</a:t>
            </a:r>
            <a:r>
              <a:rPr dirty="0" smtClean="0" sz="1300" spc="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Colle</a:t>
            </a:r>
            <a:r>
              <a:rPr dirty="0" smtClean="0" sz="1300" spc="-5">
                <a:latin typeface="Times New Roman"/>
                <a:cs typeface="Times New Roman"/>
              </a:rPr>
              <a:t>g</a:t>
            </a:r>
            <a:r>
              <a:rPr dirty="0" smtClean="0" sz="1300" spc="-10">
                <a:latin typeface="Times New Roman"/>
                <a:cs typeface="Times New Roman"/>
              </a:rPr>
              <a:t>e</a:t>
            </a:r>
            <a:endParaRPr sz="1300">
              <a:latin typeface="Times New Roman"/>
              <a:cs typeface="Times New Roman"/>
            </a:endParaRPr>
          </a:p>
          <a:p>
            <a:pPr algn="ctr" marL="3655060">
              <a:lnSpc>
                <a:spcPts val="1420"/>
              </a:lnSpc>
            </a:pPr>
            <a:r>
              <a:rPr dirty="0" smtClean="0" sz="1300" spc="-10">
                <a:latin typeface="Times New Roman"/>
                <a:cs typeface="Times New Roman"/>
              </a:rPr>
              <a:t>Depa</a:t>
            </a:r>
            <a:r>
              <a:rPr dirty="0" smtClean="0" sz="1300" spc="-10">
                <a:latin typeface="Times New Roman"/>
                <a:cs typeface="Times New Roman"/>
              </a:rPr>
              <a:t>r</a:t>
            </a:r>
            <a:r>
              <a:rPr dirty="0" smtClean="0" sz="1300" spc="5">
                <a:latin typeface="Times New Roman"/>
                <a:cs typeface="Times New Roman"/>
              </a:rPr>
              <a:t>t</a:t>
            </a:r>
            <a:r>
              <a:rPr dirty="0" smtClean="0" sz="1300" spc="-25">
                <a:latin typeface="Times New Roman"/>
                <a:cs typeface="Times New Roman"/>
              </a:rPr>
              <a:t>m</a:t>
            </a:r>
            <a:r>
              <a:rPr dirty="0" smtClean="0" sz="1300" spc="-10">
                <a:latin typeface="Times New Roman"/>
                <a:cs typeface="Times New Roman"/>
              </a:rPr>
              <a:t>ent</a:t>
            </a:r>
            <a:r>
              <a:rPr dirty="0" smtClean="0" sz="1300" spc="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of</a:t>
            </a:r>
            <a:r>
              <a:rPr dirty="0" smtClean="0" sz="1300" spc="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C</a:t>
            </a:r>
            <a:r>
              <a:rPr dirty="0" smtClean="0" sz="1300" spc="-5">
                <a:latin typeface="Times New Roman"/>
                <a:cs typeface="Times New Roman"/>
              </a:rPr>
              <a:t>o</a:t>
            </a:r>
            <a:r>
              <a:rPr dirty="0" smtClean="0" sz="1300" spc="-10">
                <a:latin typeface="Times New Roman"/>
                <a:cs typeface="Times New Roman"/>
              </a:rPr>
              <a:t>m</a:t>
            </a:r>
            <a:r>
              <a:rPr dirty="0" smtClean="0" sz="1300" spc="-30">
                <a:latin typeface="Times New Roman"/>
                <a:cs typeface="Times New Roman"/>
              </a:rPr>
              <a:t>m</a:t>
            </a:r>
            <a:r>
              <a:rPr dirty="0" smtClean="0" sz="1300" spc="-5">
                <a:latin typeface="Times New Roman"/>
                <a:cs typeface="Times New Roman"/>
              </a:rPr>
              <a:t>u</a:t>
            </a:r>
            <a:r>
              <a:rPr dirty="0" smtClean="0" sz="1300" spc="-10">
                <a:latin typeface="Times New Roman"/>
                <a:cs typeface="Times New Roman"/>
              </a:rPr>
              <a:t>nica</a:t>
            </a:r>
            <a:r>
              <a:rPr dirty="0" smtClean="0" sz="1300" spc="-10">
                <a:latin typeface="Times New Roman"/>
                <a:cs typeface="Times New Roman"/>
              </a:rPr>
              <a:t>t</a:t>
            </a:r>
            <a:r>
              <a:rPr dirty="0" smtClean="0" sz="1300" spc="-10">
                <a:latin typeface="Times New Roman"/>
                <a:cs typeface="Times New Roman"/>
              </a:rPr>
              <a:t>ions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5">
                <a:latin typeface="Times New Roman"/>
                <a:cs typeface="Times New Roman"/>
              </a:rPr>
              <a:t>E</a:t>
            </a:r>
            <a:r>
              <a:rPr dirty="0" smtClean="0" sz="1300" spc="-10">
                <a:latin typeface="Times New Roman"/>
                <a:cs typeface="Times New Roman"/>
              </a:rPr>
              <a:t>ngi</a:t>
            </a:r>
            <a:r>
              <a:rPr dirty="0" smtClean="0" sz="1300" spc="-20">
                <a:latin typeface="Times New Roman"/>
                <a:cs typeface="Times New Roman"/>
              </a:rPr>
              <a:t>n</a:t>
            </a:r>
            <a:r>
              <a:rPr dirty="0" smtClean="0" sz="1300" spc="-10">
                <a:latin typeface="Times New Roman"/>
                <a:cs typeface="Times New Roman"/>
              </a:rPr>
              <a:t>eer</a:t>
            </a:r>
            <a:r>
              <a:rPr dirty="0" smtClean="0" sz="1300" spc="0">
                <a:latin typeface="Times New Roman"/>
                <a:cs typeface="Times New Roman"/>
              </a:rPr>
              <a:t>i</a:t>
            </a:r>
            <a:r>
              <a:rPr dirty="0" smtClean="0" sz="1300" spc="-10">
                <a:latin typeface="Times New Roman"/>
                <a:cs typeface="Times New Roman"/>
              </a:rPr>
              <a:t>ng</a:t>
            </a:r>
            <a:endParaRPr sz="1300">
              <a:latin typeface="Times New Roman"/>
              <a:cs typeface="Times New Roman"/>
            </a:endParaRPr>
          </a:p>
          <a:p>
            <a:pPr algn="ctr" marL="3917315" marR="259715">
              <a:lnSpc>
                <a:spcPct val="103099"/>
              </a:lnSpc>
              <a:spcBef>
                <a:spcPts val="210"/>
              </a:spcBef>
            </a:pPr>
            <a:r>
              <a:rPr dirty="0" smtClean="0" sz="1300" spc="-10">
                <a:latin typeface="Times New Roman"/>
                <a:cs typeface="Times New Roman"/>
              </a:rPr>
              <a:t>Electronics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5">
                <a:latin typeface="Times New Roman"/>
                <a:cs typeface="Times New Roman"/>
              </a:rPr>
              <a:t>I</a:t>
            </a:r>
            <a:r>
              <a:rPr dirty="0" smtClean="0" sz="1300" spc="-5">
                <a:latin typeface="Times New Roman"/>
                <a:cs typeface="Times New Roman"/>
              </a:rPr>
              <a:t>I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5">
                <a:latin typeface="Times New Roman"/>
                <a:cs typeface="Times New Roman"/>
              </a:rPr>
              <a:t>: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3</a:t>
            </a:r>
            <a:r>
              <a:rPr dirty="0" smtClean="0" baseline="39682" sz="1575" spc="-7">
                <a:latin typeface="Times New Roman"/>
                <a:cs typeface="Times New Roman"/>
              </a:rPr>
              <a:t>e</a:t>
            </a:r>
            <a:r>
              <a:rPr dirty="0" smtClean="0" baseline="39682" sz="1575" spc="0">
                <a:latin typeface="Times New Roman"/>
                <a:cs typeface="Times New Roman"/>
              </a:rPr>
              <a:t>d</a:t>
            </a:r>
            <a:r>
              <a:rPr dirty="0" smtClean="0" baseline="39682" sz="1575" spc="89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Ye</a:t>
            </a:r>
            <a:r>
              <a:rPr dirty="0" smtClean="0" sz="1300" spc="0">
                <a:latin typeface="Times New Roman"/>
                <a:cs typeface="Times New Roman"/>
              </a:rPr>
              <a:t>a</a:t>
            </a:r>
            <a:r>
              <a:rPr dirty="0" smtClean="0" sz="1300" spc="-5">
                <a:latin typeface="Times New Roman"/>
                <a:cs typeface="Times New Roman"/>
              </a:rPr>
              <a:t>r</a:t>
            </a:r>
            <a:r>
              <a:rPr dirty="0" smtClean="0" sz="1300" spc="-5">
                <a:latin typeface="Times New Roman"/>
                <a:cs typeface="Times New Roman"/>
              </a:rPr>
              <a:t>  </a:t>
            </a:r>
            <a:r>
              <a:rPr dirty="0" smtClean="0" sz="1300" spc="-5">
                <a:latin typeface="Times New Roman"/>
                <a:cs typeface="Times New Roman"/>
              </a:rPr>
              <a:t>-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2015/</a:t>
            </a:r>
            <a:r>
              <a:rPr dirty="0" smtClean="0" sz="1300" spc="0">
                <a:latin typeface="Times New Roman"/>
                <a:cs typeface="Times New Roman"/>
              </a:rPr>
              <a:t>2</a:t>
            </a:r>
            <a:r>
              <a:rPr dirty="0" smtClean="0" sz="1300" spc="-10">
                <a:latin typeface="Times New Roman"/>
                <a:cs typeface="Times New Roman"/>
              </a:rPr>
              <a:t>016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0">
                <a:latin typeface="Times New Roman"/>
                <a:cs typeface="Times New Roman"/>
              </a:rPr>
              <a:t>B</a:t>
            </a:r>
            <a:r>
              <a:rPr dirty="0" smtClean="0" sz="1300" spc="-35">
                <a:latin typeface="Times New Roman"/>
                <a:cs typeface="Times New Roman"/>
              </a:rPr>
              <a:t>y</a:t>
            </a:r>
            <a:r>
              <a:rPr dirty="0" smtClean="0" sz="1300" spc="-5">
                <a:latin typeface="Times New Roman"/>
                <a:cs typeface="Times New Roman"/>
              </a:rPr>
              <a:t>:</a:t>
            </a:r>
            <a:r>
              <a:rPr dirty="0" smtClean="0" sz="1300" spc="10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Huss</a:t>
            </a:r>
            <a:r>
              <a:rPr dirty="0" smtClean="0" sz="1300" spc="0">
                <a:latin typeface="Times New Roman"/>
                <a:cs typeface="Times New Roman"/>
              </a:rPr>
              <a:t>e</a:t>
            </a:r>
            <a:r>
              <a:rPr dirty="0" smtClean="0" sz="1300" spc="-5">
                <a:latin typeface="Times New Roman"/>
                <a:cs typeface="Times New Roman"/>
              </a:rPr>
              <a:t>in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A</a:t>
            </a:r>
            <a:r>
              <a:rPr dirty="0" smtClean="0" sz="1300" spc="0">
                <a:latin typeface="Times New Roman"/>
                <a:cs typeface="Times New Roman"/>
              </a:rPr>
              <a:t>h</a:t>
            </a:r>
            <a:r>
              <a:rPr dirty="0" smtClean="0" sz="1300" spc="-10">
                <a:latin typeface="Times New Roman"/>
                <a:cs typeface="Times New Roman"/>
              </a:rPr>
              <a:t>med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5">
                <a:latin typeface="Times New Roman"/>
                <a:cs typeface="Times New Roman"/>
              </a:rPr>
              <a:t>M</a:t>
            </a:r>
            <a:r>
              <a:rPr dirty="0" smtClean="0" sz="1300" spc="-10">
                <a:latin typeface="Times New Roman"/>
                <a:cs typeface="Times New Roman"/>
              </a:rPr>
              <a:t>a</a:t>
            </a:r>
            <a:r>
              <a:rPr dirty="0" smtClean="0" sz="1300" spc="0">
                <a:latin typeface="Times New Roman"/>
                <a:cs typeface="Times New Roman"/>
              </a:rPr>
              <a:t>h</a:t>
            </a:r>
            <a:r>
              <a:rPr dirty="0" smtClean="0" sz="1300" spc="-25">
                <a:latin typeface="Times New Roman"/>
                <a:cs typeface="Times New Roman"/>
              </a:rPr>
              <a:t>m</a:t>
            </a:r>
            <a:r>
              <a:rPr dirty="0" smtClean="0" sz="1300" spc="-10">
                <a:latin typeface="Times New Roman"/>
                <a:cs typeface="Times New Roman"/>
              </a:rPr>
              <a:t>ood</a:t>
            </a:r>
            <a:endParaRPr sz="13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87"/>
              </a:spcBef>
            </a:pPr>
            <a:endParaRPr sz="1100"/>
          </a:p>
          <a:p>
            <a:pPr algn="just" marL="12700" marR="695325">
              <a:lnSpc>
                <a:spcPct val="1436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eter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ir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17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0">
                <a:latin typeface="Times New Roman"/>
                <a:cs typeface="Times New Roman"/>
              </a:rPr>
              <a:t> Fig</a:t>
            </a:r>
            <a:r>
              <a:rPr dirty="0" smtClean="0" sz="1400" spc="-20">
                <a:latin typeface="Times New Roman"/>
                <a:cs typeface="Times New Roman"/>
              </a:rPr>
              <a:t>.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2 </a:t>
            </a:r>
            <a:r>
              <a:rPr dirty="0" smtClean="0" sz="1400" spc="-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ts </a:t>
            </a:r>
            <a:r>
              <a:rPr dirty="0" smtClean="0" sz="1400" spc="-9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-10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g.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3 </a:t>
            </a:r>
            <a:r>
              <a:rPr dirty="0" smtClean="0" sz="1400" spc="-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For </a:t>
            </a:r>
            <a:r>
              <a:rPr dirty="0" smtClean="0" sz="1400" spc="-10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 </a:t>
            </a:r>
            <a:r>
              <a:rPr dirty="0" smtClean="0" sz="1400" spc="-10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k, </a:t>
            </a:r>
            <a:r>
              <a:rPr dirty="0" smtClean="0" sz="1400" spc="-10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- </a:t>
            </a:r>
            <a:r>
              <a:rPr dirty="0" smtClean="0" sz="1400" spc="-100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 fre</a:t>
            </a:r>
            <a:r>
              <a:rPr dirty="0" smtClean="0" sz="1400" spc="-5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ncy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-1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3388995"/>
            <a:ext cx="381000" cy="8610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ith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300"/>
              </a:lnSpc>
              <a:spcBef>
                <a:spcPts val="24"/>
              </a:spcBef>
            </a:pPr>
            <a:endParaRPr sz="1300"/>
          </a:p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221354" y="2822561"/>
            <a:ext cx="1310002" cy="54239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009900" y="3567428"/>
            <a:ext cx="1697701" cy="31492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1838325" y="4043671"/>
            <a:ext cx="4086365" cy="29525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1914525" y="4672925"/>
            <a:ext cx="4020551" cy="163701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3601211" y="6149340"/>
            <a:ext cx="1109472" cy="25146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555750" y="6133972"/>
            <a:ext cx="4660265" cy="4216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70485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Fig</a:t>
            </a:r>
            <a:r>
              <a:rPr dirty="0" smtClean="0" sz="1400" spc="-20">
                <a:latin typeface="Times New Roman"/>
                <a:cs typeface="Times New Roman"/>
              </a:rPr>
              <a:t>.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mtClean="0" sz="1200" i="1">
                <a:latin typeface="Times New Roman"/>
                <a:cs typeface="Times New Roman"/>
              </a:rPr>
              <a:t>Th</a:t>
            </a:r>
            <a:r>
              <a:rPr dirty="0" smtClean="0" sz="1200" spc="-5" i="1">
                <a:latin typeface="Times New Roman"/>
                <a:cs typeface="Times New Roman"/>
              </a:rPr>
              <a:t>e</a:t>
            </a:r>
            <a:r>
              <a:rPr dirty="0" smtClean="0" sz="1200" spc="-5" i="1">
                <a:latin typeface="Times New Roman"/>
                <a:cs typeface="Times New Roman"/>
              </a:rPr>
              <a:t>v</a:t>
            </a:r>
            <a:r>
              <a:rPr dirty="0" smtClean="0" sz="1200" spc="-5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nin cir</a:t>
            </a:r>
            <a:r>
              <a:rPr dirty="0" smtClean="0" sz="1200" spc="-5" i="1">
                <a:latin typeface="Times New Roman"/>
                <a:cs typeface="Times New Roman"/>
              </a:rPr>
              <a:t>c</a:t>
            </a:r>
            <a:r>
              <a:rPr dirty="0" smtClean="0" sz="1200" spc="0" i="1">
                <a:latin typeface="Times New Roman"/>
                <a:cs typeface="Times New Roman"/>
              </a:rPr>
              <a:t>uits for the input and output net</a:t>
            </a:r>
            <a:r>
              <a:rPr dirty="0" smtClean="0" sz="1200" spc="10" i="1">
                <a:latin typeface="Times New Roman"/>
                <a:cs typeface="Times New Roman"/>
              </a:rPr>
              <a:t>w</a:t>
            </a:r>
            <a:r>
              <a:rPr dirty="0" smtClean="0" sz="1200" spc="0" i="1">
                <a:latin typeface="Times New Roman"/>
                <a:cs typeface="Times New Roman"/>
              </a:rPr>
              <a:t>or</a:t>
            </a:r>
            <a:r>
              <a:rPr dirty="0" smtClean="0" sz="1200" spc="-20" i="1">
                <a:latin typeface="Times New Roman"/>
                <a:cs typeface="Times New Roman"/>
              </a:rPr>
              <a:t>k</a:t>
            </a:r>
            <a:r>
              <a:rPr dirty="0" smtClean="0" sz="1200" spc="0" i="1">
                <a:latin typeface="Times New Roman"/>
                <a:cs typeface="Times New Roman"/>
              </a:rPr>
              <a:t>s of the n</a:t>
            </a:r>
            <a:r>
              <a:rPr dirty="0" smtClean="0" sz="1200" spc="-10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twork </a:t>
            </a:r>
            <a:r>
              <a:rPr dirty="0" smtClean="0" sz="1200" spc="-5" i="1">
                <a:latin typeface="Times New Roman"/>
                <a:cs typeface="Times New Roman"/>
              </a:rPr>
              <a:t>o</a:t>
            </a:r>
            <a:r>
              <a:rPr dirty="0" smtClean="0" sz="1200" spc="0" i="1">
                <a:latin typeface="Times New Roman"/>
                <a:cs typeface="Times New Roman"/>
              </a:rPr>
              <a:t>f Fig.12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02004" y="7274306"/>
            <a:ext cx="165925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For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et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02004" y="8470645"/>
            <a:ext cx="38100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ith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200400" y="7722848"/>
            <a:ext cx="1333660" cy="52383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3162300" y="8489952"/>
            <a:ext cx="1466994" cy="28564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r>
              <a:rPr dirty="0" smtClean="0" sz="1100" b="1">
                <a:latin typeface="Calibri"/>
                <a:cs typeface="Calibri"/>
              </a:rPr>
              <a:t>8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57140" y="342392"/>
            <a:ext cx="2999740" cy="10058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820419" marR="817880" indent="-2540">
              <a:lnSpc>
                <a:spcPts val="1490"/>
              </a:lnSpc>
            </a:pPr>
            <a:r>
              <a:rPr dirty="0" smtClean="0" sz="1300" spc="-10">
                <a:latin typeface="Times New Roman"/>
                <a:cs typeface="Times New Roman"/>
              </a:rPr>
              <a:t>Universi</a:t>
            </a:r>
            <a:r>
              <a:rPr dirty="0" smtClean="0" sz="1300" spc="15">
                <a:latin typeface="Times New Roman"/>
                <a:cs typeface="Times New Roman"/>
              </a:rPr>
              <a:t>t</a:t>
            </a:r>
            <a:r>
              <a:rPr dirty="0" smtClean="0" sz="1300" spc="-10">
                <a:latin typeface="Times New Roman"/>
                <a:cs typeface="Times New Roman"/>
              </a:rPr>
              <a:t>y</a:t>
            </a:r>
            <a:r>
              <a:rPr dirty="0" smtClean="0" sz="1300" spc="-1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of</a:t>
            </a:r>
            <a:r>
              <a:rPr dirty="0" smtClean="0" sz="1300" spc="10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D</a:t>
            </a:r>
            <a:r>
              <a:rPr dirty="0" smtClean="0" sz="1300" spc="5">
                <a:latin typeface="Times New Roman"/>
                <a:cs typeface="Times New Roman"/>
              </a:rPr>
              <a:t>i</a:t>
            </a:r>
            <a:r>
              <a:rPr dirty="0" smtClean="0" sz="1300" spc="-35">
                <a:latin typeface="Times New Roman"/>
                <a:cs typeface="Times New Roman"/>
              </a:rPr>
              <a:t>y</a:t>
            </a:r>
            <a:r>
              <a:rPr dirty="0" smtClean="0" sz="1300" spc="0">
                <a:latin typeface="Times New Roman"/>
                <a:cs typeface="Times New Roman"/>
              </a:rPr>
              <a:t>a</a:t>
            </a:r>
            <a:r>
              <a:rPr dirty="0" smtClean="0" sz="1300" spc="-5">
                <a:latin typeface="Times New Roman"/>
                <a:cs typeface="Times New Roman"/>
              </a:rPr>
              <a:t>la</a:t>
            </a:r>
            <a:r>
              <a:rPr dirty="0" smtClean="0" sz="1300" spc="-10">
                <a:latin typeface="Times New Roman"/>
                <a:cs typeface="Times New Roman"/>
              </a:rPr>
              <a:t> Engineering</a:t>
            </a:r>
            <a:r>
              <a:rPr dirty="0" smtClean="0" sz="1300" spc="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Colle</a:t>
            </a:r>
            <a:r>
              <a:rPr dirty="0" smtClean="0" sz="1300" spc="-5">
                <a:latin typeface="Times New Roman"/>
                <a:cs typeface="Times New Roman"/>
              </a:rPr>
              <a:t>g</a:t>
            </a:r>
            <a:r>
              <a:rPr dirty="0" smtClean="0" sz="1300" spc="-10">
                <a:latin typeface="Times New Roman"/>
                <a:cs typeface="Times New Roman"/>
              </a:rPr>
              <a:t>e</a:t>
            </a:r>
            <a:endParaRPr sz="1300">
              <a:latin typeface="Times New Roman"/>
              <a:cs typeface="Times New Roman"/>
            </a:endParaRPr>
          </a:p>
          <a:p>
            <a:pPr algn="ctr">
              <a:lnSpc>
                <a:spcPts val="1420"/>
              </a:lnSpc>
            </a:pPr>
            <a:r>
              <a:rPr dirty="0" smtClean="0" sz="1300" spc="-10">
                <a:latin typeface="Times New Roman"/>
                <a:cs typeface="Times New Roman"/>
              </a:rPr>
              <a:t>Depa</a:t>
            </a:r>
            <a:r>
              <a:rPr dirty="0" smtClean="0" sz="1300" spc="-10">
                <a:latin typeface="Times New Roman"/>
                <a:cs typeface="Times New Roman"/>
              </a:rPr>
              <a:t>r</a:t>
            </a:r>
            <a:r>
              <a:rPr dirty="0" smtClean="0" sz="1300" spc="5">
                <a:latin typeface="Times New Roman"/>
                <a:cs typeface="Times New Roman"/>
              </a:rPr>
              <a:t>t</a:t>
            </a:r>
            <a:r>
              <a:rPr dirty="0" smtClean="0" sz="1300" spc="-25">
                <a:latin typeface="Times New Roman"/>
                <a:cs typeface="Times New Roman"/>
              </a:rPr>
              <a:t>m</a:t>
            </a:r>
            <a:r>
              <a:rPr dirty="0" smtClean="0" sz="1300" spc="-10">
                <a:latin typeface="Times New Roman"/>
                <a:cs typeface="Times New Roman"/>
              </a:rPr>
              <a:t>ent</a:t>
            </a:r>
            <a:r>
              <a:rPr dirty="0" smtClean="0" sz="1300" spc="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of</a:t>
            </a:r>
            <a:r>
              <a:rPr dirty="0" smtClean="0" sz="1300" spc="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C</a:t>
            </a:r>
            <a:r>
              <a:rPr dirty="0" smtClean="0" sz="1300" spc="-5">
                <a:latin typeface="Times New Roman"/>
                <a:cs typeface="Times New Roman"/>
              </a:rPr>
              <a:t>o</a:t>
            </a:r>
            <a:r>
              <a:rPr dirty="0" smtClean="0" sz="1300" spc="-10">
                <a:latin typeface="Times New Roman"/>
                <a:cs typeface="Times New Roman"/>
              </a:rPr>
              <a:t>m</a:t>
            </a:r>
            <a:r>
              <a:rPr dirty="0" smtClean="0" sz="1300" spc="-30">
                <a:latin typeface="Times New Roman"/>
                <a:cs typeface="Times New Roman"/>
              </a:rPr>
              <a:t>m</a:t>
            </a:r>
            <a:r>
              <a:rPr dirty="0" smtClean="0" sz="1300" spc="-5">
                <a:latin typeface="Times New Roman"/>
                <a:cs typeface="Times New Roman"/>
              </a:rPr>
              <a:t>u</a:t>
            </a:r>
            <a:r>
              <a:rPr dirty="0" smtClean="0" sz="1300" spc="-10">
                <a:latin typeface="Times New Roman"/>
                <a:cs typeface="Times New Roman"/>
              </a:rPr>
              <a:t>nica</a:t>
            </a:r>
            <a:r>
              <a:rPr dirty="0" smtClean="0" sz="1300" spc="-10">
                <a:latin typeface="Times New Roman"/>
                <a:cs typeface="Times New Roman"/>
              </a:rPr>
              <a:t>t</a:t>
            </a:r>
            <a:r>
              <a:rPr dirty="0" smtClean="0" sz="1300" spc="-10">
                <a:latin typeface="Times New Roman"/>
                <a:cs typeface="Times New Roman"/>
              </a:rPr>
              <a:t>ions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5">
                <a:latin typeface="Times New Roman"/>
                <a:cs typeface="Times New Roman"/>
              </a:rPr>
              <a:t>E</a:t>
            </a:r>
            <a:r>
              <a:rPr dirty="0" smtClean="0" sz="1300" spc="-10">
                <a:latin typeface="Times New Roman"/>
                <a:cs typeface="Times New Roman"/>
              </a:rPr>
              <a:t>ngi</a:t>
            </a:r>
            <a:r>
              <a:rPr dirty="0" smtClean="0" sz="1300" spc="-20">
                <a:latin typeface="Times New Roman"/>
                <a:cs typeface="Times New Roman"/>
              </a:rPr>
              <a:t>n</a:t>
            </a:r>
            <a:r>
              <a:rPr dirty="0" smtClean="0" sz="1300" spc="-10">
                <a:latin typeface="Times New Roman"/>
                <a:cs typeface="Times New Roman"/>
              </a:rPr>
              <a:t>eer</a:t>
            </a:r>
            <a:r>
              <a:rPr dirty="0" smtClean="0" sz="1300" spc="0">
                <a:latin typeface="Times New Roman"/>
                <a:cs typeface="Times New Roman"/>
              </a:rPr>
              <a:t>i</a:t>
            </a:r>
            <a:r>
              <a:rPr dirty="0" smtClean="0" sz="1300" spc="-10">
                <a:latin typeface="Times New Roman"/>
                <a:cs typeface="Times New Roman"/>
              </a:rPr>
              <a:t>ng</a:t>
            </a:r>
            <a:endParaRPr sz="1300">
              <a:latin typeface="Times New Roman"/>
              <a:cs typeface="Times New Roman"/>
            </a:endParaRPr>
          </a:p>
          <a:p>
            <a:pPr algn="ctr" marL="262255" marR="259715">
              <a:lnSpc>
                <a:spcPct val="103099"/>
              </a:lnSpc>
              <a:spcBef>
                <a:spcPts val="210"/>
              </a:spcBef>
            </a:pPr>
            <a:r>
              <a:rPr dirty="0" smtClean="0" sz="1300" spc="-10">
                <a:latin typeface="Times New Roman"/>
                <a:cs typeface="Times New Roman"/>
              </a:rPr>
              <a:t>Electronics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5">
                <a:latin typeface="Times New Roman"/>
                <a:cs typeface="Times New Roman"/>
              </a:rPr>
              <a:t>I</a:t>
            </a:r>
            <a:r>
              <a:rPr dirty="0" smtClean="0" sz="1300" spc="-5">
                <a:latin typeface="Times New Roman"/>
                <a:cs typeface="Times New Roman"/>
              </a:rPr>
              <a:t>I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5">
                <a:latin typeface="Times New Roman"/>
                <a:cs typeface="Times New Roman"/>
              </a:rPr>
              <a:t>: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3</a:t>
            </a:r>
            <a:r>
              <a:rPr dirty="0" smtClean="0" baseline="39682" sz="1575" spc="-7">
                <a:latin typeface="Times New Roman"/>
                <a:cs typeface="Times New Roman"/>
              </a:rPr>
              <a:t>e</a:t>
            </a:r>
            <a:r>
              <a:rPr dirty="0" smtClean="0" baseline="39682" sz="1575" spc="0">
                <a:latin typeface="Times New Roman"/>
                <a:cs typeface="Times New Roman"/>
              </a:rPr>
              <a:t>d</a:t>
            </a:r>
            <a:r>
              <a:rPr dirty="0" smtClean="0" baseline="39682" sz="1575" spc="89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Ye</a:t>
            </a:r>
            <a:r>
              <a:rPr dirty="0" smtClean="0" sz="1300" spc="0">
                <a:latin typeface="Times New Roman"/>
                <a:cs typeface="Times New Roman"/>
              </a:rPr>
              <a:t>a</a:t>
            </a:r>
            <a:r>
              <a:rPr dirty="0" smtClean="0" sz="1300" spc="-5">
                <a:latin typeface="Times New Roman"/>
                <a:cs typeface="Times New Roman"/>
              </a:rPr>
              <a:t>r</a:t>
            </a:r>
            <a:r>
              <a:rPr dirty="0" smtClean="0" sz="1300" spc="-5">
                <a:latin typeface="Times New Roman"/>
                <a:cs typeface="Times New Roman"/>
              </a:rPr>
              <a:t>  </a:t>
            </a:r>
            <a:r>
              <a:rPr dirty="0" smtClean="0" sz="1300" spc="-5">
                <a:latin typeface="Times New Roman"/>
                <a:cs typeface="Times New Roman"/>
              </a:rPr>
              <a:t>-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2015/</a:t>
            </a:r>
            <a:r>
              <a:rPr dirty="0" smtClean="0" sz="1300" spc="0">
                <a:latin typeface="Times New Roman"/>
                <a:cs typeface="Times New Roman"/>
              </a:rPr>
              <a:t>2</a:t>
            </a:r>
            <a:r>
              <a:rPr dirty="0" smtClean="0" sz="1300" spc="-10">
                <a:latin typeface="Times New Roman"/>
                <a:cs typeface="Times New Roman"/>
              </a:rPr>
              <a:t>016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0">
                <a:latin typeface="Times New Roman"/>
                <a:cs typeface="Times New Roman"/>
              </a:rPr>
              <a:t>B</a:t>
            </a:r>
            <a:r>
              <a:rPr dirty="0" smtClean="0" sz="1300" spc="-35">
                <a:latin typeface="Times New Roman"/>
                <a:cs typeface="Times New Roman"/>
              </a:rPr>
              <a:t>y</a:t>
            </a:r>
            <a:r>
              <a:rPr dirty="0" smtClean="0" sz="1300" spc="-5">
                <a:latin typeface="Times New Roman"/>
                <a:cs typeface="Times New Roman"/>
              </a:rPr>
              <a:t>:</a:t>
            </a:r>
            <a:r>
              <a:rPr dirty="0" smtClean="0" sz="1300" spc="10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Huss</a:t>
            </a:r>
            <a:r>
              <a:rPr dirty="0" smtClean="0" sz="1300" spc="0">
                <a:latin typeface="Times New Roman"/>
                <a:cs typeface="Times New Roman"/>
              </a:rPr>
              <a:t>e</a:t>
            </a:r>
            <a:r>
              <a:rPr dirty="0" smtClean="0" sz="1300" spc="-5">
                <a:latin typeface="Times New Roman"/>
                <a:cs typeface="Times New Roman"/>
              </a:rPr>
              <a:t>in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A</a:t>
            </a:r>
            <a:r>
              <a:rPr dirty="0" smtClean="0" sz="1300" spc="0">
                <a:latin typeface="Times New Roman"/>
                <a:cs typeface="Times New Roman"/>
              </a:rPr>
              <a:t>h</a:t>
            </a:r>
            <a:r>
              <a:rPr dirty="0" smtClean="0" sz="1300" spc="-10">
                <a:latin typeface="Times New Roman"/>
                <a:cs typeface="Times New Roman"/>
              </a:rPr>
              <a:t>med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5">
                <a:latin typeface="Times New Roman"/>
                <a:cs typeface="Times New Roman"/>
              </a:rPr>
              <a:t>M</a:t>
            </a:r>
            <a:r>
              <a:rPr dirty="0" smtClean="0" sz="1300" spc="-10">
                <a:latin typeface="Times New Roman"/>
                <a:cs typeface="Times New Roman"/>
              </a:rPr>
              <a:t>a</a:t>
            </a:r>
            <a:r>
              <a:rPr dirty="0" smtClean="0" sz="1300" spc="0">
                <a:latin typeface="Times New Roman"/>
                <a:cs typeface="Times New Roman"/>
              </a:rPr>
              <a:t>h</a:t>
            </a:r>
            <a:r>
              <a:rPr dirty="0" smtClean="0" sz="1300" spc="-25">
                <a:latin typeface="Times New Roman"/>
                <a:cs typeface="Times New Roman"/>
              </a:rPr>
              <a:t>m</a:t>
            </a:r>
            <a:r>
              <a:rPr dirty="0" smtClean="0" sz="1300" spc="-10">
                <a:latin typeface="Times New Roman"/>
                <a:cs typeface="Times New Roman"/>
              </a:rPr>
              <a:t>ood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90600" y="276225"/>
            <a:ext cx="1304925" cy="11595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902004" y="1960626"/>
            <a:ext cx="1630045" cy="178371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40"/>
              </a:spcBef>
            </a:pPr>
            <a:endParaRPr sz="7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  <a:spcBef>
                <a:spcPts val="30"/>
              </a:spcBef>
            </a:pPr>
            <a:endParaRPr sz="1000"/>
          </a:p>
          <a:p>
            <a:pPr marL="12700" marR="12700">
              <a:lnSpc>
                <a:spcPct val="202900"/>
              </a:lnSpc>
            </a:pPr>
            <a:r>
              <a:rPr dirty="0" smtClean="0" sz="1400">
                <a:latin typeface="Times New Roman"/>
                <a:cs typeface="Times New Roman"/>
              </a:rPr>
              <a:t>For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lar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 (t</a:t>
            </a:r>
            <a:r>
              <a:rPr dirty="0" smtClean="0" sz="1400" spc="-15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pi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-15">
                <a:latin typeface="Times New Roman"/>
                <a:cs typeface="Times New Roman"/>
              </a:rPr>
              <a:t>)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2004" y="4540122"/>
            <a:ext cx="5971540" cy="16211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469265" indent="-342900">
              <a:lnSpc>
                <a:spcPct val="100000"/>
              </a:lnSpc>
              <a:buFont typeface="Wingdings"/>
              <a:buChar char=""/>
              <a:tabLst>
                <a:tab pos="469265" algn="l"/>
              </a:tabLst>
            </a:pPr>
            <a:r>
              <a:rPr dirty="0" smtClean="0" sz="1600" spc="-25" b="1" i="1">
                <a:latin typeface="Times New Roman"/>
                <a:cs typeface="Times New Roman"/>
              </a:rPr>
              <a:t>H</a:t>
            </a:r>
            <a:r>
              <a:rPr dirty="0" smtClean="0" sz="1600" spc="-10" b="1" i="1">
                <a:latin typeface="Times New Roman"/>
                <a:cs typeface="Times New Roman"/>
              </a:rPr>
              <a:t>I</a:t>
            </a:r>
            <a:r>
              <a:rPr dirty="0" smtClean="0" sz="1600" spc="-5" b="1" i="1">
                <a:latin typeface="Times New Roman"/>
                <a:cs typeface="Times New Roman"/>
              </a:rPr>
              <a:t>G</a:t>
            </a:r>
            <a:r>
              <a:rPr dirty="0" smtClean="0" sz="1600" spc="-20" b="1" i="1">
                <a:latin typeface="Times New Roman"/>
                <a:cs typeface="Times New Roman"/>
              </a:rPr>
              <a:t>H</a:t>
            </a:r>
            <a:r>
              <a:rPr dirty="0" smtClean="0" sz="1600" spc="-15" b="1" i="1">
                <a:latin typeface="Times New Roman"/>
                <a:cs typeface="Times New Roman"/>
              </a:rPr>
              <a:t>-</a:t>
            </a:r>
            <a:r>
              <a:rPr dirty="0" smtClean="0" sz="1600" spc="-15" b="1" i="1">
                <a:latin typeface="Times New Roman"/>
                <a:cs typeface="Times New Roman"/>
              </a:rPr>
              <a:t>FREQU</a:t>
            </a:r>
            <a:r>
              <a:rPr dirty="0" smtClean="0" sz="1600" spc="0" b="1" i="1">
                <a:latin typeface="Times New Roman"/>
                <a:cs typeface="Times New Roman"/>
              </a:rPr>
              <a:t>E</a:t>
            </a:r>
            <a:r>
              <a:rPr dirty="0" smtClean="0" sz="1600" spc="-15" b="1" i="1">
                <a:latin typeface="Times New Roman"/>
                <a:cs typeface="Times New Roman"/>
              </a:rPr>
              <a:t>NCY</a:t>
            </a:r>
            <a:r>
              <a:rPr dirty="0" smtClean="0" sz="1600" spc="10" b="1" i="1">
                <a:latin typeface="Times New Roman"/>
                <a:cs typeface="Times New Roman"/>
              </a:rPr>
              <a:t> </a:t>
            </a:r>
            <a:r>
              <a:rPr dirty="0" smtClean="0" sz="1600" spc="-15" b="1" i="1">
                <a:latin typeface="Times New Roman"/>
                <a:cs typeface="Times New Roman"/>
              </a:rPr>
              <a:t>RESPONS</a:t>
            </a:r>
            <a:r>
              <a:rPr dirty="0" smtClean="0" sz="1600" spc="10" b="1" i="1">
                <a:latin typeface="Times New Roman"/>
                <a:cs typeface="Times New Roman"/>
              </a:rPr>
              <a:t>E</a:t>
            </a:r>
            <a:r>
              <a:rPr dirty="0" smtClean="0" sz="1600" spc="-15" b="1" i="1">
                <a:latin typeface="Times New Roman"/>
                <a:cs typeface="Times New Roman"/>
              </a:rPr>
              <a:t>-</a:t>
            </a:r>
            <a:r>
              <a:rPr dirty="0" smtClean="0" sz="1600" spc="-15" b="1" i="1">
                <a:latin typeface="Times New Roman"/>
                <a:cs typeface="Times New Roman"/>
              </a:rPr>
              <a:t>FET</a:t>
            </a:r>
            <a:r>
              <a:rPr dirty="0" smtClean="0" sz="1600" spc="-10" b="1" i="1">
                <a:latin typeface="Times New Roman"/>
                <a:cs typeface="Times New Roman"/>
              </a:rPr>
              <a:t> </a:t>
            </a:r>
            <a:r>
              <a:rPr dirty="0" smtClean="0" sz="1600" spc="-5" b="1" i="1">
                <a:latin typeface="Times New Roman"/>
                <a:cs typeface="Times New Roman"/>
              </a:rPr>
              <a:t>A</a:t>
            </a:r>
            <a:r>
              <a:rPr dirty="0" smtClean="0" sz="1600" spc="-15" b="1" i="1">
                <a:latin typeface="Times New Roman"/>
                <a:cs typeface="Times New Roman"/>
              </a:rPr>
              <a:t>M</a:t>
            </a:r>
            <a:r>
              <a:rPr dirty="0" smtClean="0" sz="1600" spc="-20" b="1" i="1">
                <a:latin typeface="Times New Roman"/>
                <a:cs typeface="Times New Roman"/>
              </a:rPr>
              <a:t>P</a:t>
            </a:r>
            <a:r>
              <a:rPr dirty="0" smtClean="0" sz="1600" spc="-10" b="1" i="1">
                <a:latin typeface="Times New Roman"/>
                <a:cs typeface="Times New Roman"/>
              </a:rPr>
              <a:t>LIFI</a:t>
            </a:r>
            <a:r>
              <a:rPr dirty="0" smtClean="0" sz="1600" spc="-5" b="1" i="1">
                <a:latin typeface="Times New Roman"/>
                <a:cs typeface="Times New Roman"/>
              </a:rPr>
              <a:t>E</a:t>
            </a:r>
            <a:r>
              <a:rPr dirty="0" smtClean="0" sz="1600" spc="-15" b="1" i="1">
                <a:latin typeface="Times New Roman"/>
                <a:cs typeface="Times New Roman"/>
              </a:rPr>
              <a:t>R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86"/>
              </a:spcBef>
            </a:pPr>
            <a:endParaRPr sz="1000"/>
          </a:p>
          <a:p>
            <a:pPr algn="just" marL="12700" marR="12700" indent="114300">
              <a:lnSpc>
                <a:spcPct val="1438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sis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25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fr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q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cy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oc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 a </a:t>
            </a:r>
            <a:r>
              <a:rPr dirty="0" smtClean="0" sz="1400" spc="-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very </a:t>
            </a:r>
            <a:r>
              <a:rPr dirty="0" smtClean="0" sz="1400" spc="-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ilar </a:t>
            </a:r>
            <a:r>
              <a:rPr dirty="0" smtClean="0" sz="1400" spc="-8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er </a:t>
            </a:r>
            <a:r>
              <a:rPr dirty="0" smtClean="0" sz="1400" spc="-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 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 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ed 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-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8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JT 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ier. </a:t>
            </a:r>
            <a:r>
              <a:rPr dirty="0" smtClean="0" sz="1400" spc="-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ho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 Fig</a:t>
            </a:r>
            <a:r>
              <a:rPr dirty="0" smtClean="0" sz="1400" spc="-20">
                <a:latin typeface="Times New Roman"/>
                <a:cs typeface="Times New Roman"/>
              </a:rPr>
              <a:t>.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4, 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 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ere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de </a:t>
            </a:r>
            <a:r>
              <a:rPr dirty="0" smtClean="0" sz="1400" spc="-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 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pa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ces 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 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ill 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ine 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-fr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char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cte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ics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a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fier.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886075" y="1983742"/>
            <a:ext cx="1895407" cy="2856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2552700" y="2513974"/>
            <a:ext cx="2657296" cy="33337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324225" y="3056888"/>
            <a:ext cx="1000201" cy="26670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2914650" y="3543302"/>
            <a:ext cx="1905148" cy="28564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1476375" y="6315774"/>
            <a:ext cx="4727391" cy="231582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3651503" y="8755380"/>
            <a:ext cx="650748" cy="22555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2156460" y="9022080"/>
            <a:ext cx="3831336" cy="22555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2235454" y="8740647"/>
            <a:ext cx="3675379" cy="46418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R="19939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Fig</a:t>
            </a:r>
            <a:r>
              <a:rPr dirty="0" smtClean="0" sz="1400" spc="-20">
                <a:latin typeface="Times New Roman"/>
                <a:cs typeface="Times New Roman"/>
              </a:rPr>
              <a:t>.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4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40"/>
              </a:spcBef>
            </a:pPr>
            <a:r>
              <a:rPr dirty="0" smtClean="0" sz="1200" i="1">
                <a:latin typeface="Times New Roman"/>
                <a:cs typeface="Times New Roman"/>
              </a:rPr>
              <a:t>Capa</a:t>
            </a:r>
            <a:r>
              <a:rPr dirty="0" smtClean="0" sz="1200" spc="-5" i="1">
                <a:latin typeface="Times New Roman"/>
                <a:cs typeface="Times New Roman"/>
              </a:rPr>
              <a:t>c</a:t>
            </a:r>
            <a:r>
              <a:rPr dirty="0" smtClean="0" sz="1200" spc="0" i="1">
                <a:latin typeface="Times New Roman"/>
                <a:cs typeface="Times New Roman"/>
              </a:rPr>
              <a:t>itive</a:t>
            </a:r>
            <a:r>
              <a:rPr dirty="0" smtClean="0" sz="1200" spc="-10" i="1">
                <a:latin typeface="Times New Roman"/>
                <a:cs typeface="Times New Roman"/>
              </a:rPr>
              <a:t> </a:t>
            </a:r>
            <a:r>
              <a:rPr dirty="0" smtClean="0" sz="1200" spc="-5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le</a:t>
            </a:r>
            <a:r>
              <a:rPr dirty="0" smtClean="0" sz="1200" spc="-5" i="1">
                <a:latin typeface="Times New Roman"/>
                <a:cs typeface="Times New Roman"/>
              </a:rPr>
              <a:t>m</a:t>
            </a:r>
            <a:r>
              <a:rPr dirty="0" smtClean="0" sz="1200" spc="-5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nts that</a:t>
            </a:r>
            <a:r>
              <a:rPr dirty="0" smtClean="0" sz="1200" spc="1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a</a:t>
            </a:r>
            <a:r>
              <a:rPr dirty="0" smtClean="0" sz="1200" spc="10" i="1">
                <a:latin typeface="Times New Roman"/>
                <a:cs typeface="Times New Roman"/>
              </a:rPr>
              <a:t>f</a:t>
            </a:r>
            <a:r>
              <a:rPr dirty="0" smtClean="0" sz="1200" spc="0" i="1">
                <a:latin typeface="Times New Roman"/>
                <a:cs typeface="Times New Roman"/>
              </a:rPr>
              <a:t>fe</a:t>
            </a:r>
            <a:r>
              <a:rPr dirty="0" smtClean="0" sz="1200" spc="-10" i="1">
                <a:latin typeface="Times New Roman"/>
                <a:cs typeface="Times New Roman"/>
              </a:rPr>
              <a:t>c</a:t>
            </a:r>
            <a:r>
              <a:rPr dirty="0" smtClean="0" sz="1200" spc="0" i="1">
                <a:latin typeface="Times New Roman"/>
                <a:cs typeface="Times New Roman"/>
              </a:rPr>
              <a:t>t the</a:t>
            </a:r>
            <a:r>
              <a:rPr dirty="0" smtClean="0" sz="1200" spc="-5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hig</a:t>
            </a:r>
            <a:r>
              <a:rPr dirty="0" smtClean="0" sz="1200" spc="5" i="1">
                <a:latin typeface="Times New Roman"/>
                <a:cs typeface="Times New Roman"/>
              </a:rPr>
              <a:t>h</a:t>
            </a:r>
            <a:r>
              <a:rPr dirty="0" smtClean="0" sz="1200" spc="-5" i="1">
                <a:latin typeface="Times New Roman"/>
                <a:cs typeface="Times New Roman"/>
              </a:rPr>
              <a:t>-</a:t>
            </a:r>
            <a:r>
              <a:rPr dirty="0" smtClean="0" sz="1200" spc="0" i="1">
                <a:latin typeface="Times New Roman"/>
                <a:cs typeface="Times New Roman"/>
              </a:rPr>
              <a:t>frequ</a:t>
            </a:r>
            <a:r>
              <a:rPr dirty="0" smtClean="0" sz="1200" spc="-10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n</a:t>
            </a:r>
            <a:r>
              <a:rPr dirty="0" smtClean="0" sz="1200" spc="5" i="1">
                <a:latin typeface="Times New Roman"/>
                <a:cs typeface="Times New Roman"/>
              </a:rPr>
              <a:t>c</a:t>
            </a:r>
            <a:r>
              <a:rPr dirty="0" smtClean="0" sz="1200" spc="0" i="1">
                <a:latin typeface="Times New Roman"/>
                <a:cs typeface="Times New Roman"/>
              </a:rPr>
              <a:t>y</a:t>
            </a:r>
            <a:r>
              <a:rPr dirty="0" smtClean="0" sz="1200" spc="5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response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r>
              <a:rPr dirty="0" smtClean="0" sz="1100" b="1">
                <a:latin typeface="Calibri"/>
                <a:cs typeface="Calibri"/>
              </a:rPr>
              <a:t>9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57140" y="342392"/>
            <a:ext cx="2999740" cy="10058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820419" marR="817880" indent="-2540">
              <a:lnSpc>
                <a:spcPts val="1490"/>
              </a:lnSpc>
            </a:pPr>
            <a:r>
              <a:rPr dirty="0" smtClean="0" sz="1300" spc="-10">
                <a:latin typeface="Times New Roman"/>
                <a:cs typeface="Times New Roman"/>
              </a:rPr>
              <a:t>Universi</a:t>
            </a:r>
            <a:r>
              <a:rPr dirty="0" smtClean="0" sz="1300" spc="15">
                <a:latin typeface="Times New Roman"/>
                <a:cs typeface="Times New Roman"/>
              </a:rPr>
              <a:t>t</a:t>
            </a:r>
            <a:r>
              <a:rPr dirty="0" smtClean="0" sz="1300" spc="-10">
                <a:latin typeface="Times New Roman"/>
                <a:cs typeface="Times New Roman"/>
              </a:rPr>
              <a:t>y</a:t>
            </a:r>
            <a:r>
              <a:rPr dirty="0" smtClean="0" sz="1300" spc="-1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of</a:t>
            </a:r>
            <a:r>
              <a:rPr dirty="0" smtClean="0" sz="1300" spc="10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D</a:t>
            </a:r>
            <a:r>
              <a:rPr dirty="0" smtClean="0" sz="1300" spc="5">
                <a:latin typeface="Times New Roman"/>
                <a:cs typeface="Times New Roman"/>
              </a:rPr>
              <a:t>i</a:t>
            </a:r>
            <a:r>
              <a:rPr dirty="0" smtClean="0" sz="1300" spc="-35">
                <a:latin typeface="Times New Roman"/>
                <a:cs typeface="Times New Roman"/>
              </a:rPr>
              <a:t>y</a:t>
            </a:r>
            <a:r>
              <a:rPr dirty="0" smtClean="0" sz="1300" spc="0">
                <a:latin typeface="Times New Roman"/>
                <a:cs typeface="Times New Roman"/>
              </a:rPr>
              <a:t>a</a:t>
            </a:r>
            <a:r>
              <a:rPr dirty="0" smtClean="0" sz="1300" spc="-5">
                <a:latin typeface="Times New Roman"/>
                <a:cs typeface="Times New Roman"/>
              </a:rPr>
              <a:t>la</a:t>
            </a:r>
            <a:r>
              <a:rPr dirty="0" smtClean="0" sz="1300" spc="-10">
                <a:latin typeface="Times New Roman"/>
                <a:cs typeface="Times New Roman"/>
              </a:rPr>
              <a:t> Engineering</a:t>
            </a:r>
            <a:r>
              <a:rPr dirty="0" smtClean="0" sz="1300" spc="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Colle</a:t>
            </a:r>
            <a:r>
              <a:rPr dirty="0" smtClean="0" sz="1300" spc="-5">
                <a:latin typeface="Times New Roman"/>
                <a:cs typeface="Times New Roman"/>
              </a:rPr>
              <a:t>g</a:t>
            </a:r>
            <a:r>
              <a:rPr dirty="0" smtClean="0" sz="1300" spc="-10">
                <a:latin typeface="Times New Roman"/>
                <a:cs typeface="Times New Roman"/>
              </a:rPr>
              <a:t>e</a:t>
            </a:r>
            <a:endParaRPr sz="1300">
              <a:latin typeface="Times New Roman"/>
              <a:cs typeface="Times New Roman"/>
            </a:endParaRPr>
          </a:p>
          <a:p>
            <a:pPr algn="ctr">
              <a:lnSpc>
                <a:spcPts val="1420"/>
              </a:lnSpc>
            </a:pPr>
            <a:r>
              <a:rPr dirty="0" smtClean="0" sz="1300" spc="-10">
                <a:latin typeface="Times New Roman"/>
                <a:cs typeface="Times New Roman"/>
              </a:rPr>
              <a:t>Depa</a:t>
            </a:r>
            <a:r>
              <a:rPr dirty="0" smtClean="0" sz="1300" spc="-10">
                <a:latin typeface="Times New Roman"/>
                <a:cs typeface="Times New Roman"/>
              </a:rPr>
              <a:t>r</a:t>
            </a:r>
            <a:r>
              <a:rPr dirty="0" smtClean="0" sz="1300" spc="5">
                <a:latin typeface="Times New Roman"/>
                <a:cs typeface="Times New Roman"/>
              </a:rPr>
              <a:t>t</a:t>
            </a:r>
            <a:r>
              <a:rPr dirty="0" smtClean="0" sz="1300" spc="-25">
                <a:latin typeface="Times New Roman"/>
                <a:cs typeface="Times New Roman"/>
              </a:rPr>
              <a:t>m</a:t>
            </a:r>
            <a:r>
              <a:rPr dirty="0" smtClean="0" sz="1300" spc="-10">
                <a:latin typeface="Times New Roman"/>
                <a:cs typeface="Times New Roman"/>
              </a:rPr>
              <a:t>ent</a:t>
            </a:r>
            <a:r>
              <a:rPr dirty="0" smtClean="0" sz="1300" spc="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of</a:t>
            </a:r>
            <a:r>
              <a:rPr dirty="0" smtClean="0" sz="1300" spc="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C</a:t>
            </a:r>
            <a:r>
              <a:rPr dirty="0" smtClean="0" sz="1300" spc="-5">
                <a:latin typeface="Times New Roman"/>
                <a:cs typeface="Times New Roman"/>
              </a:rPr>
              <a:t>o</a:t>
            </a:r>
            <a:r>
              <a:rPr dirty="0" smtClean="0" sz="1300" spc="-10">
                <a:latin typeface="Times New Roman"/>
                <a:cs typeface="Times New Roman"/>
              </a:rPr>
              <a:t>m</a:t>
            </a:r>
            <a:r>
              <a:rPr dirty="0" smtClean="0" sz="1300" spc="-30">
                <a:latin typeface="Times New Roman"/>
                <a:cs typeface="Times New Roman"/>
              </a:rPr>
              <a:t>m</a:t>
            </a:r>
            <a:r>
              <a:rPr dirty="0" smtClean="0" sz="1300" spc="-5">
                <a:latin typeface="Times New Roman"/>
                <a:cs typeface="Times New Roman"/>
              </a:rPr>
              <a:t>u</a:t>
            </a:r>
            <a:r>
              <a:rPr dirty="0" smtClean="0" sz="1300" spc="-10">
                <a:latin typeface="Times New Roman"/>
                <a:cs typeface="Times New Roman"/>
              </a:rPr>
              <a:t>nica</a:t>
            </a:r>
            <a:r>
              <a:rPr dirty="0" smtClean="0" sz="1300" spc="-10">
                <a:latin typeface="Times New Roman"/>
                <a:cs typeface="Times New Roman"/>
              </a:rPr>
              <a:t>t</a:t>
            </a:r>
            <a:r>
              <a:rPr dirty="0" smtClean="0" sz="1300" spc="-10">
                <a:latin typeface="Times New Roman"/>
                <a:cs typeface="Times New Roman"/>
              </a:rPr>
              <a:t>ions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5">
                <a:latin typeface="Times New Roman"/>
                <a:cs typeface="Times New Roman"/>
              </a:rPr>
              <a:t>E</a:t>
            </a:r>
            <a:r>
              <a:rPr dirty="0" smtClean="0" sz="1300" spc="-10">
                <a:latin typeface="Times New Roman"/>
                <a:cs typeface="Times New Roman"/>
              </a:rPr>
              <a:t>ngi</a:t>
            </a:r>
            <a:r>
              <a:rPr dirty="0" smtClean="0" sz="1300" spc="-20">
                <a:latin typeface="Times New Roman"/>
                <a:cs typeface="Times New Roman"/>
              </a:rPr>
              <a:t>n</a:t>
            </a:r>
            <a:r>
              <a:rPr dirty="0" smtClean="0" sz="1300" spc="-10">
                <a:latin typeface="Times New Roman"/>
                <a:cs typeface="Times New Roman"/>
              </a:rPr>
              <a:t>eer</a:t>
            </a:r>
            <a:r>
              <a:rPr dirty="0" smtClean="0" sz="1300" spc="0">
                <a:latin typeface="Times New Roman"/>
                <a:cs typeface="Times New Roman"/>
              </a:rPr>
              <a:t>i</a:t>
            </a:r>
            <a:r>
              <a:rPr dirty="0" smtClean="0" sz="1300" spc="-10">
                <a:latin typeface="Times New Roman"/>
                <a:cs typeface="Times New Roman"/>
              </a:rPr>
              <a:t>ng</a:t>
            </a:r>
            <a:endParaRPr sz="1300">
              <a:latin typeface="Times New Roman"/>
              <a:cs typeface="Times New Roman"/>
            </a:endParaRPr>
          </a:p>
          <a:p>
            <a:pPr algn="ctr" marL="262255" marR="259715">
              <a:lnSpc>
                <a:spcPct val="103099"/>
              </a:lnSpc>
              <a:spcBef>
                <a:spcPts val="210"/>
              </a:spcBef>
            </a:pPr>
            <a:r>
              <a:rPr dirty="0" smtClean="0" sz="1300" spc="-10">
                <a:latin typeface="Times New Roman"/>
                <a:cs typeface="Times New Roman"/>
              </a:rPr>
              <a:t>Electronics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5">
                <a:latin typeface="Times New Roman"/>
                <a:cs typeface="Times New Roman"/>
              </a:rPr>
              <a:t>I</a:t>
            </a:r>
            <a:r>
              <a:rPr dirty="0" smtClean="0" sz="1300" spc="-5">
                <a:latin typeface="Times New Roman"/>
                <a:cs typeface="Times New Roman"/>
              </a:rPr>
              <a:t>I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5">
                <a:latin typeface="Times New Roman"/>
                <a:cs typeface="Times New Roman"/>
              </a:rPr>
              <a:t>: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3</a:t>
            </a:r>
            <a:r>
              <a:rPr dirty="0" smtClean="0" baseline="39682" sz="1575" spc="-7">
                <a:latin typeface="Times New Roman"/>
                <a:cs typeface="Times New Roman"/>
              </a:rPr>
              <a:t>e</a:t>
            </a:r>
            <a:r>
              <a:rPr dirty="0" smtClean="0" baseline="39682" sz="1575" spc="0">
                <a:latin typeface="Times New Roman"/>
                <a:cs typeface="Times New Roman"/>
              </a:rPr>
              <a:t>d</a:t>
            </a:r>
            <a:r>
              <a:rPr dirty="0" smtClean="0" baseline="39682" sz="1575" spc="89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Ye</a:t>
            </a:r>
            <a:r>
              <a:rPr dirty="0" smtClean="0" sz="1300" spc="0">
                <a:latin typeface="Times New Roman"/>
                <a:cs typeface="Times New Roman"/>
              </a:rPr>
              <a:t>a</a:t>
            </a:r>
            <a:r>
              <a:rPr dirty="0" smtClean="0" sz="1300" spc="-5">
                <a:latin typeface="Times New Roman"/>
                <a:cs typeface="Times New Roman"/>
              </a:rPr>
              <a:t>r</a:t>
            </a:r>
            <a:r>
              <a:rPr dirty="0" smtClean="0" sz="1300" spc="-5">
                <a:latin typeface="Times New Roman"/>
                <a:cs typeface="Times New Roman"/>
              </a:rPr>
              <a:t>  </a:t>
            </a:r>
            <a:r>
              <a:rPr dirty="0" smtClean="0" sz="1300" spc="-5">
                <a:latin typeface="Times New Roman"/>
                <a:cs typeface="Times New Roman"/>
              </a:rPr>
              <a:t>-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2015/</a:t>
            </a:r>
            <a:r>
              <a:rPr dirty="0" smtClean="0" sz="1300" spc="0">
                <a:latin typeface="Times New Roman"/>
                <a:cs typeface="Times New Roman"/>
              </a:rPr>
              <a:t>2</a:t>
            </a:r>
            <a:r>
              <a:rPr dirty="0" smtClean="0" sz="1300" spc="-10">
                <a:latin typeface="Times New Roman"/>
                <a:cs typeface="Times New Roman"/>
              </a:rPr>
              <a:t>016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0">
                <a:latin typeface="Times New Roman"/>
                <a:cs typeface="Times New Roman"/>
              </a:rPr>
              <a:t>B</a:t>
            </a:r>
            <a:r>
              <a:rPr dirty="0" smtClean="0" sz="1300" spc="-35">
                <a:latin typeface="Times New Roman"/>
                <a:cs typeface="Times New Roman"/>
              </a:rPr>
              <a:t>y</a:t>
            </a:r>
            <a:r>
              <a:rPr dirty="0" smtClean="0" sz="1300" spc="-5">
                <a:latin typeface="Times New Roman"/>
                <a:cs typeface="Times New Roman"/>
              </a:rPr>
              <a:t>:</a:t>
            </a:r>
            <a:r>
              <a:rPr dirty="0" smtClean="0" sz="1300" spc="10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Huss</a:t>
            </a:r>
            <a:r>
              <a:rPr dirty="0" smtClean="0" sz="1300" spc="0">
                <a:latin typeface="Times New Roman"/>
                <a:cs typeface="Times New Roman"/>
              </a:rPr>
              <a:t>e</a:t>
            </a:r>
            <a:r>
              <a:rPr dirty="0" smtClean="0" sz="1300" spc="-5">
                <a:latin typeface="Times New Roman"/>
                <a:cs typeface="Times New Roman"/>
              </a:rPr>
              <a:t>in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A</a:t>
            </a:r>
            <a:r>
              <a:rPr dirty="0" smtClean="0" sz="1300" spc="0">
                <a:latin typeface="Times New Roman"/>
                <a:cs typeface="Times New Roman"/>
              </a:rPr>
              <a:t>h</a:t>
            </a:r>
            <a:r>
              <a:rPr dirty="0" smtClean="0" sz="1300" spc="-10">
                <a:latin typeface="Times New Roman"/>
                <a:cs typeface="Times New Roman"/>
              </a:rPr>
              <a:t>med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5">
                <a:latin typeface="Times New Roman"/>
                <a:cs typeface="Times New Roman"/>
              </a:rPr>
              <a:t>M</a:t>
            </a:r>
            <a:r>
              <a:rPr dirty="0" smtClean="0" sz="1300" spc="-10">
                <a:latin typeface="Times New Roman"/>
                <a:cs typeface="Times New Roman"/>
              </a:rPr>
              <a:t>a</a:t>
            </a:r>
            <a:r>
              <a:rPr dirty="0" smtClean="0" sz="1300" spc="0">
                <a:latin typeface="Times New Roman"/>
                <a:cs typeface="Times New Roman"/>
              </a:rPr>
              <a:t>h</a:t>
            </a:r>
            <a:r>
              <a:rPr dirty="0" smtClean="0" sz="1300" spc="-25">
                <a:latin typeface="Times New Roman"/>
                <a:cs typeface="Times New Roman"/>
              </a:rPr>
              <a:t>m</a:t>
            </a:r>
            <a:r>
              <a:rPr dirty="0" smtClean="0" sz="1300" spc="-10">
                <a:latin typeface="Times New Roman"/>
                <a:cs typeface="Times New Roman"/>
              </a:rPr>
              <a:t>ood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90600" y="276225"/>
            <a:ext cx="1304925" cy="11595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902004" y="6449166"/>
            <a:ext cx="5971540" cy="9321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12700">
              <a:lnSpc>
                <a:spcPct val="1437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off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5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ci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3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can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bt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ned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0">
                <a:latin typeface="Times New Roman"/>
                <a:cs typeface="Times New Roman"/>
              </a:rPr>
              <a:t> fir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1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q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rc</a:t>
            </a:r>
            <a:r>
              <a:rPr dirty="0" smtClean="0" sz="1400" spc="-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ch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ho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g.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6.</a:t>
            </a:r>
            <a:r>
              <a:rPr dirty="0" smtClean="0" sz="1400" spc="0">
                <a:latin typeface="Times New Roman"/>
                <a:cs typeface="Times New Roman"/>
              </a:rPr>
              <a:t> For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ir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2004" y="8130793"/>
            <a:ext cx="33274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447800" y="1794530"/>
            <a:ext cx="4748923" cy="131191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622547" y="3223260"/>
            <a:ext cx="650748" cy="22555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2289048" y="3456432"/>
            <a:ext cx="3441191" cy="22555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2368042" y="3207639"/>
            <a:ext cx="2969260" cy="4311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18288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Fig</a:t>
            </a:r>
            <a:r>
              <a:rPr dirty="0" smtClean="0" sz="1400" spc="-20">
                <a:latin typeface="Times New Roman"/>
                <a:cs typeface="Times New Roman"/>
              </a:rPr>
              <a:t>.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5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dirty="0" smtClean="0" sz="1200" i="1">
                <a:latin typeface="Times New Roman"/>
                <a:cs typeface="Times New Roman"/>
              </a:rPr>
              <a:t>High</a:t>
            </a:r>
            <a:r>
              <a:rPr dirty="0" smtClean="0" sz="1200" spc="-5" i="1">
                <a:latin typeface="Times New Roman"/>
                <a:cs typeface="Times New Roman"/>
              </a:rPr>
              <a:t>-</a:t>
            </a:r>
            <a:r>
              <a:rPr dirty="0" smtClean="0" sz="1200" spc="0" i="1">
                <a:latin typeface="Times New Roman"/>
                <a:cs typeface="Times New Roman"/>
              </a:rPr>
              <a:t>frequ</a:t>
            </a:r>
            <a:r>
              <a:rPr dirty="0" smtClean="0" sz="1200" spc="-10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n</a:t>
            </a:r>
            <a:r>
              <a:rPr dirty="0" smtClean="0" sz="1200" spc="5" i="1">
                <a:latin typeface="Times New Roman"/>
                <a:cs typeface="Times New Roman"/>
              </a:rPr>
              <a:t>c</a:t>
            </a:r>
            <a:r>
              <a:rPr dirty="0" smtClean="0" sz="1200" spc="0" i="1">
                <a:latin typeface="Times New Roman"/>
                <a:cs typeface="Times New Roman"/>
              </a:rPr>
              <a:t>y</a:t>
            </a:r>
            <a:r>
              <a:rPr dirty="0" smtClean="0" sz="1200" spc="-5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ac</a:t>
            </a:r>
            <a:r>
              <a:rPr dirty="0" smtClean="0" sz="1200" spc="-5" i="1">
                <a:latin typeface="Times New Roman"/>
                <a:cs typeface="Times New Roman"/>
              </a:rPr>
              <a:t> </a:t>
            </a:r>
            <a:r>
              <a:rPr dirty="0" smtClean="0" sz="1200" spc="-5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qu</a:t>
            </a:r>
            <a:r>
              <a:rPr dirty="0" smtClean="0" sz="1200" spc="10" i="1">
                <a:latin typeface="Times New Roman"/>
                <a:cs typeface="Times New Roman"/>
              </a:rPr>
              <a:t>i</a:t>
            </a:r>
            <a:r>
              <a:rPr dirty="0" smtClean="0" sz="1200" spc="5" i="1">
                <a:latin typeface="Times New Roman"/>
                <a:cs typeface="Times New Roman"/>
              </a:rPr>
              <a:t>v</a:t>
            </a:r>
            <a:r>
              <a:rPr dirty="0" smtClean="0" sz="1200" spc="0" i="1">
                <a:latin typeface="Times New Roman"/>
                <a:cs typeface="Times New Roman"/>
              </a:rPr>
              <a:t>alent </a:t>
            </a:r>
            <a:r>
              <a:rPr dirty="0" smtClean="0" sz="1200" spc="-5" i="1">
                <a:latin typeface="Times New Roman"/>
                <a:cs typeface="Times New Roman"/>
              </a:rPr>
              <a:t>c</a:t>
            </a:r>
            <a:r>
              <a:rPr dirty="0" smtClean="0" sz="1200" spc="0" i="1">
                <a:latin typeface="Times New Roman"/>
                <a:cs typeface="Times New Roman"/>
              </a:rPr>
              <a:t>ircuit for Fi</a:t>
            </a:r>
            <a:r>
              <a:rPr dirty="0" smtClean="0" sz="1200" spc="5" i="1">
                <a:latin typeface="Times New Roman"/>
                <a:cs typeface="Times New Roman"/>
              </a:rPr>
              <a:t>g</a:t>
            </a:r>
            <a:r>
              <a:rPr dirty="0" smtClean="0" sz="1200" spc="0" i="1">
                <a:latin typeface="Times New Roman"/>
                <a:cs typeface="Times New Roman"/>
              </a:rPr>
              <a:t>.14.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571625" y="3847455"/>
            <a:ext cx="4603965" cy="170250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3555491" y="5480303"/>
            <a:ext cx="650748" cy="2270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1307591" y="5867400"/>
            <a:ext cx="5385816" cy="29260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1386586" y="5464936"/>
            <a:ext cx="5118735" cy="5848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R="13716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Fig</a:t>
            </a:r>
            <a:r>
              <a:rPr dirty="0" smtClean="0" sz="1400" spc="-20">
                <a:latin typeface="Times New Roman"/>
                <a:cs typeface="Times New Roman"/>
              </a:rPr>
              <a:t>.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6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300"/>
              </a:lnSpc>
              <a:spcBef>
                <a:spcPts val="87"/>
              </a:spcBef>
            </a:pPr>
            <a:endParaRPr sz="1300"/>
          </a:p>
          <a:p>
            <a:pPr marL="12700">
              <a:lnSpc>
                <a:spcPct val="100000"/>
              </a:lnSpc>
            </a:pPr>
            <a:r>
              <a:rPr dirty="0" smtClean="0" sz="1200" i="1">
                <a:latin typeface="Times New Roman"/>
                <a:cs typeface="Times New Roman"/>
              </a:rPr>
              <a:t>The</a:t>
            </a:r>
            <a:r>
              <a:rPr dirty="0" smtClean="0" sz="1200" spc="-5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Th</a:t>
            </a:r>
            <a:r>
              <a:rPr dirty="0" smtClean="0" sz="1200" spc="-5" i="1">
                <a:latin typeface="Times New Roman"/>
                <a:cs typeface="Times New Roman"/>
              </a:rPr>
              <a:t>e</a:t>
            </a:r>
            <a:r>
              <a:rPr dirty="0" smtClean="0" sz="1200" spc="-5" i="1">
                <a:latin typeface="Times New Roman"/>
                <a:cs typeface="Times New Roman"/>
              </a:rPr>
              <a:t>v</a:t>
            </a:r>
            <a:r>
              <a:rPr dirty="0" smtClean="0" sz="1200" spc="-5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nin equi</a:t>
            </a:r>
            <a:r>
              <a:rPr dirty="0" smtClean="0" sz="1200" spc="-5" i="1">
                <a:latin typeface="Times New Roman"/>
                <a:cs typeface="Times New Roman"/>
              </a:rPr>
              <a:t>v</a:t>
            </a:r>
            <a:r>
              <a:rPr dirty="0" smtClean="0" sz="1200" spc="0" i="1">
                <a:latin typeface="Times New Roman"/>
                <a:cs typeface="Times New Roman"/>
              </a:rPr>
              <a:t>alent</a:t>
            </a:r>
            <a:r>
              <a:rPr dirty="0" smtClean="0" sz="1200" spc="10" i="1">
                <a:latin typeface="Times New Roman"/>
                <a:cs typeface="Times New Roman"/>
              </a:rPr>
              <a:t> </a:t>
            </a:r>
            <a:r>
              <a:rPr dirty="0" smtClean="0" sz="1200" spc="-5" i="1">
                <a:latin typeface="Times New Roman"/>
                <a:cs typeface="Times New Roman"/>
              </a:rPr>
              <a:t>c</a:t>
            </a:r>
            <a:r>
              <a:rPr dirty="0" smtClean="0" sz="1200" spc="0" i="1">
                <a:latin typeface="Times New Roman"/>
                <a:cs typeface="Times New Roman"/>
              </a:rPr>
              <a:t>ircuits for: </a:t>
            </a:r>
            <a:r>
              <a:rPr dirty="0" smtClean="0" sz="1200" spc="-20" i="1">
                <a:latin typeface="Times New Roman"/>
                <a:cs typeface="Times New Roman"/>
              </a:rPr>
              <a:t>(</a:t>
            </a:r>
            <a:r>
              <a:rPr dirty="0" smtClean="0" sz="1200" spc="10" i="1">
                <a:latin typeface="Times New Roman"/>
                <a:cs typeface="Times New Roman"/>
              </a:rPr>
              <a:t>a</a:t>
            </a:r>
            <a:r>
              <a:rPr dirty="0" smtClean="0" sz="1200" spc="0" i="1">
                <a:latin typeface="Times New Roman"/>
                <a:cs typeface="Times New Roman"/>
              </a:rPr>
              <a:t>) the</a:t>
            </a:r>
            <a:r>
              <a:rPr dirty="0" smtClean="0" sz="1200" spc="-1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input </a:t>
            </a:r>
            <a:r>
              <a:rPr dirty="0" smtClean="0" sz="1200" spc="-5" i="1">
                <a:latin typeface="Times New Roman"/>
                <a:cs typeface="Times New Roman"/>
              </a:rPr>
              <a:t>c</a:t>
            </a:r>
            <a:r>
              <a:rPr dirty="0" smtClean="0" sz="1200" spc="0" i="1">
                <a:latin typeface="Times New Roman"/>
                <a:cs typeface="Times New Roman"/>
              </a:rPr>
              <a:t>ircuit and </a:t>
            </a:r>
            <a:r>
              <a:rPr dirty="0" smtClean="0" sz="1200" spc="-20" i="1">
                <a:latin typeface="Times New Roman"/>
                <a:cs typeface="Times New Roman"/>
              </a:rPr>
              <a:t>(</a:t>
            </a:r>
            <a:r>
              <a:rPr dirty="0" smtClean="0" sz="1200" spc="10" i="1">
                <a:latin typeface="Times New Roman"/>
                <a:cs typeface="Times New Roman"/>
              </a:rPr>
              <a:t>b</a:t>
            </a:r>
            <a:r>
              <a:rPr dirty="0" smtClean="0" sz="1200" spc="0" i="1">
                <a:latin typeface="Times New Roman"/>
                <a:cs typeface="Times New Roman"/>
              </a:rPr>
              <a:t>) the</a:t>
            </a:r>
            <a:r>
              <a:rPr dirty="0" smtClean="0" sz="1200" spc="-1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output </a:t>
            </a:r>
            <a:r>
              <a:rPr dirty="0" smtClean="0" sz="1200" spc="-5" i="1">
                <a:latin typeface="Times New Roman"/>
                <a:cs typeface="Times New Roman"/>
              </a:rPr>
              <a:t>c</a:t>
            </a:r>
            <a:r>
              <a:rPr dirty="0" smtClean="0" sz="1200" spc="0" i="1">
                <a:latin typeface="Times New Roman"/>
                <a:cs typeface="Times New Roman"/>
              </a:rPr>
              <a:t>ircuit.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257550" y="7499963"/>
            <a:ext cx="1247894" cy="52383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3219450" y="8281677"/>
            <a:ext cx="1295499" cy="30483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3802507" y="9252711"/>
            <a:ext cx="168910" cy="187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b="1">
                <a:latin typeface="Calibri"/>
                <a:cs typeface="Calibri"/>
              </a:rPr>
              <a:t>10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57140" y="342392"/>
            <a:ext cx="2999740" cy="10058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820419" marR="817880" indent="-2540">
              <a:lnSpc>
                <a:spcPts val="1490"/>
              </a:lnSpc>
            </a:pPr>
            <a:r>
              <a:rPr dirty="0" smtClean="0" sz="1300" spc="-10">
                <a:latin typeface="Times New Roman"/>
                <a:cs typeface="Times New Roman"/>
              </a:rPr>
              <a:t>Universi</a:t>
            </a:r>
            <a:r>
              <a:rPr dirty="0" smtClean="0" sz="1300" spc="15">
                <a:latin typeface="Times New Roman"/>
                <a:cs typeface="Times New Roman"/>
              </a:rPr>
              <a:t>t</a:t>
            </a:r>
            <a:r>
              <a:rPr dirty="0" smtClean="0" sz="1300" spc="-10">
                <a:latin typeface="Times New Roman"/>
                <a:cs typeface="Times New Roman"/>
              </a:rPr>
              <a:t>y</a:t>
            </a:r>
            <a:r>
              <a:rPr dirty="0" smtClean="0" sz="1300" spc="-1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of</a:t>
            </a:r>
            <a:r>
              <a:rPr dirty="0" smtClean="0" sz="1300" spc="10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D</a:t>
            </a:r>
            <a:r>
              <a:rPr dirty="0" smtClean="0" sz="1300" spc="5">
                <a:latin typeface="Times New Roman"/>
                <a:cs typeface="Times New Roman"/>
              </a:rPr>
              <a:t>i</a:t>
            </a:r>
            <a:r>
              <a:rPr dirty="0" smtClean="0" sz="1300" spc="-35">
                <a:latin typeface="Times New Roman"/>
                <a:cs typeface="Times New Roman"/>
              </a:rPr>
              <a:t>y</a:t>
            </a:r>
            <a:r>
              <a:rPr dirty="0" smtClean="0" sz="1300" spc="0">
                <a:latin typeface="Times New Roman"/>
                <a:cs typeface="Times New Roman"/>
              </a:rPr>
              <a:t>a</a:t>
            </a:r>
            <a:r>
              <a:rPr dirty="0" smtClean="0" sz="1300" spc="-5">
                <a:latin typeface="Times New Roman"/>
                <a:cs typeface="Times New Roman"/>
              </a:rPr>
              <a:t>la</a:t>
            </a:r>
            <a:r>
              <a:rPr dirty="0" smtClean="0" sz="1300" spc="-10">
                <a:latin typeface="Times New Roman"/>
                <a:cs typeface="Times New Roman"/>
              </a:rPr>
              <a:t> Engineering</a:t>
            </a:r>
            <a:r>
              <a:rPr dirty="0" smtClean="0" sz="1300" spc="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Colle</a:t>
            </a:r>
            <a:r>
              <a:rPr dirty="0" smtClean="0" sz="1300" spc="-5">
                <a:latin typeface="Times New Roman"/>
                <a:cs typeface="Times New Roman"/>
              </a:rPr>
              <a:t>g</a:t>
            </a:r>
            <a:r>
              <a:rPr dirty="0" smtClean="0" sz="1300" spc="-10">
                <a:latin typeface="Times New Roman"/>
                <a:cs typeface="Times New Roman"/>
              </a:rPr>
              <a:t>e</a:t>
            </a:r>
            <a:endParaRPr sz="1300">
              <a:latin typeface="Times New Roman"/>
              <a:cs typeface="Times New Roman"/>
            </a:endParaRPr>
          </a:p>
          <a:p>
            <a:pPr algn="ctr">
              <a:lnSpc>
                <a:spcPts val="1420"/>
              </a:lnSpc>
            </a:pPr>
            <a:r>
              <a:rPr dirty="0" smtClean="0" sz="1300" spc="-10">
                <a:latin typeface="Times New Roman"/>
                <a:cs typeface="Times New Roman"/>
              </a:rPr>
              <a:t>Depa</a:t>
            </a:r>
            <a:r>
              <a:rPr dirty="0" smtClean="0" sz="1300" spc="-10">
                <a:latin typeface="Times New Roman"/>
                <a:cs typeface="Times New Roman"/>
              </a:rPr>
              <a:t>r</a:t>
            </a:r>
            <a:r>
              <a:rPr dirty="0" smtClean="0" sz="1300" spc="5">
                <a:latin typeface="Times New Roman"/>
                <a:cs typeface="Times New Roman"/>
              </a:rPr>
              <a:t>t</a:t>
            </a:r>
            <a:r>
              <a:rPr dirty="0" smtClean="0" sz="1300" spc="-25">
                <a:latin typeface="Times New Roman"/>
                <a:cs typeface="Times New Roman"/>
              </a:rPr>
              <a:t>m</a:t>
            </a:r>
            <a:r>
              <a:rPr dirty="0" smtClean="0" sz="1300" spc="-10">
                <a:latin typeface="Times New Roman"/>
                <a:cs typeface="Times New Roman"/>
              </a:rPr>
              <a:t>ent</a:t>
            </a:r>
            <a:r>
              <a:rPr dirty="0" smtClean="0" sz="1300" spc="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of</a:t>
            </a:r>
            <a:r>
              <a:rPr dirty="0" smtClean="0" sz="1300" spc="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C</a:t>
            </a:r>
            <a:r>
              <a:rPr dirty="0" smtClean="0" sz="1300" spc="-5">
                <a:latin typeface="Times New Roman"/>
                <a:cs typeface="Times New Roman"/>
              </a:rPr>
              <a:t>o</a:t>
            </a:r>
            <a:r>
              <a:rPr dirty="0" smtClean="0" sz="1300" spc="-10">
                <a:latin typeface="Times New Roman"/>
                <a:cs typeface="Times New Roman"/>
              </a:rPr>
              <a:t>m</a:t>
            </a:r>
            <a:r>
              <a:rPr dirty="0" smtClean="0" sz="1300" spc="-30">
                <a:latin typeface="Times New Roman"/>
                <a:cs typeface="Times New Roman"/>
              </a:rPr>
              <a:t>m</a:t>
            </a:r>
            <a:r>
              <a:rPr dirty="0" smtClean="0" sz="1300" spc="-5">
                <a:latin typeface="Times New Roman"/>
                <a:cs typeface="Times New Roman"/>
              </a:rPr>
              <a:t>u</a:t>
            </a:r>
            <a:r>
              <a:rPr dirty="0" smtClean="0" sz="1300" spc="-10">
                <a:latin typeface="Times New Roman"/>
                <a:cs typeface="Times New Roman"/>
              </a:rPr>
              <a:t>nica</a:t>
            </a:r>
            <a:r>
              <a:rPr dirty="0" smtClean="0" sz="1300" spc="-10">
                <a:latin typeface="Times New Roman"/>
                <a:cs typeface="Times New Roman"/>
              </a:rPr>
              <a:t>t</a:t>
            </a:r>
            <a:r>
              <a:rPr dirty="0" smtClean="0" sz="1300" spc="-10">
                <a:latin typeface="Times New Roman"/>
                <a:cs typeface="Times New Roman"/>
              </a:rPr>
              <a:t>ions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5">
                <a:latin typeface="Times New Roman"/>
                <a:cs typeface="Times New Roman"/>
              </a:rPr>
              <a:t>E</a:t>
            </a:r>
            <a:r>
              <a:rPr dirty="0" smtClean="0" sz="1300" spc="-10">
                <a:latin typeface="Times New Roman"/>
                <a:cs typeface="Times New Roman"/>
              </a:rPr>
              <a:t>ngi</a:t>
            </a:r>
            <a:r>
              <a:rPr dirty="0" smtClean="0" sz="1300" spc="-20">
                <a:latin typeface="Times New Roman"/>
                <a:cs typeface="Times New Roman"/>
              </a:rPr>
              <a:t>n</a:t>
            </a:r>
            <a:r>
              <a:rPr dirty="0" smtClean="0" sz="1300" spc="-10">
                <a:latin typeface="Times New Roman"/>
                <a:cs typeface="Times New Roman"/>
              </a:rPr>
              <a:t>eer</a:t>
            </a:r>
            <a:r>
              <a:rPr dirty="0" smtClean="0" sz="1300" spc="0">
                <a:latin typeface="Times New Roman"/>
                <a:cs typeface="Times New Roman"/>
              </a:rPr>
              <a:t>i</a:t>
            </a:r>
            <a:r>
              <a:rPr dirty="0" smtClean="0" sz="1300" spc="-10">
                <a:latin typeface="Times New Roman"/>
                <a:cs typeface="Times New Roman"/>
              </a:rPr>
              <a:t>ng</a:t>
            </a:r>
            <a:endParaRPr sz="1300">
              <a:latin typeface="Times New Roman"/>
              <a:cs typeface="Times New Roman"/>
            </a:endParaRPr>
          </a:p>
          <a:p>
            <a:pPr algn="ctr" marL="262255" marR="259715">
              <a:lnSpc>
                <a:spcPct val="103099"/>
              </a:lnSpc>
              <a:spcBef>
                <a:spcPts val="210"/>
              </a:spcBef>
            </a:pPr>
            <a:r>
              <a:rPr dirty="0" smtClean="0" sz="1300" spc="-10">
                <a:latin typeface="Times New Roman"/>
                <a:cs typeface="Times New Roman"/>
              </a:rPr>
              <a:t>Electronics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5">
                <a:latin typeface="Times New Roman"/>
                <a:cs typeface="Times New Roman"/>
              </a:rPr>
              <a:t>I</a:t>
            </a:r>
            <a:r>
              <a:rPr dirty="0" smtClean="0" sz="1300" spc="-5">
                <a:latin typeface="Times New Roman"/>
                <a:cs typeface="Times New Roman"/>
              </a:rPr>
              <a:t>I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5">
                <a:latin typeface="Times New Roman"/>
                <a:cs typeface="Times New Roman"/>
              </a:rPr>
              <a:t>: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3</a:t>
            </a:r>
            <a:r>
              <a:rPr dirty="0" smtClean="0" baseline="39682" sz="1575" spc="-7">
                <a:latin typeface="Times New Roman"/>
                <a:cs typeface="Times New Roman"/>
              </a:rPr>
              <a:t>e</a:t>
            </a:r>
            <a:r>
              <a:rPr dirty="0" smtClean="0" baseline="39682" sz="1575" spc="0">
                <a:latin typeface="Times New Roman"/>
                <a:cs typeface="Times New Roman"/>
              </a:rPr>
              <a:t>d</a:t>
            </a:r>
            <a:r>
              <a:rPr dirty="0" smtClean="0" baseline="39682" sz="1575" spc="89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Ye</a:t>
            </a:r>
            <a:r>
              <a:rPr dirty="0" smtClean="0" sz="1300" spc="0">
                <a:latin typeface="Times New Roman"/>
                <a:cs typeface="Times New Roman"/>
              </a:rPr>
              <a:t>a</a:t>
            </a:r>
            <a:r>
              <a:rPr dirty="0" smtClean="0" sz="1300" spc="-5">
                <a:latin typeface="Times New Roman"/>
                <a:cs typeface="Times New Roman"/>
              </a:rPr>
              <a:t>r</a:t>
            </a:r>
            <a:r>
              <a:rPr dirty="0" smtClean="0" sz="1300" spc="-5">
                <a:latin typeface="Times New Roman"/>
                <a:cs typeface="Times New Roman"/>
              </a:rPr>
              <a:t>  </a:t>
            </a:r>
            <a:r>
              <a:rPr dirty="0" smtClean="0" sz="1300" spc="-5">
                <a:latin typeface="Times New Roman"/>
                <a:cs typeface="Times New Roman"/>
              </a:rPr>
              <a:t>-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2015/</a:t>
            </a:r>
            <a:r>
              <a:rPr dirty="0" smtClean="0" sz="1300" spc="0">
                <a:latin typeface="Times New Roman"/>
                <a:cs typeface="Times New Roman"/>
              </a:rPr>
              <a:t>2</a:t>
            </a:r>
            <a:r>
              <a:rPr dirty="0" smtClean="0" sz="1300" spc="-10">
                <a:latin typeface="Times New Roman"/>
                <a:cs typeface="Times New Roman"/>
              </a:rPr>
              <a:t>016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0">
                <a:latin typeface="Times New Roman"/>
                <a:cs typeface="Times New Roman"/>
              </a:rPr>
              <a:t>B</a:t>
            </a:r>
            <a:r>
              <a:rPr dirty="0" smtClean="0" sz="1300" spc="-35">
                <a:latin typeface="Times New Roman"/>
                <a:cs typeface="Times New Roman"/>
              </a:rPr>
              <a:t>y</a:t>
            </a:r>
            <a:r>
              <a:rPr dirty="0" smtClean="0" sz="1300" spc="-5">
                <a:latin typeface="Times New Roman"/>
                <a:cs typeface="Times New Roman"/>
              </a:rPr>
              <a:t>:</a:t>
            </a:r>
            <a:r>
              <a:rPr dirty="0" smtClean="0" sz="1300" spc="10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Huss</a:t>
            </a:r>
            <a:r>
              <a:rPr dirty="0" smtClean="0" sz="1300" spc="0">
                <a:latin typeface="Times New Roman"/>
                <a:cs typeface="Times New Roman"/>
              </a:rPr>
              <a:t>e</a:t>
            </a:r>
            <a:r>
              <a:rPr dirty="0" smtClean="0" sz="1300" spc="-5">
                <a:latin typeface="Times New Roman"/>
                <a:cs typeface="Times New Roman"/>
              </a:rPr>
              <a:t>in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A</a:t>
            </a:r>
            <a:r>
              <a:rPr dirty="0" smtClean="0" sz="1300" spc="0">
                <a:latin typeface="Times New Roman"/>
                <a:cs typeface="Times New Roman"/>
              </a:rPr>
              <a:t>h</a:t>
            </a:r>
            <a:r>
              <a:rPr dirty="0" smtClean="0" sz="1300" spc="-10">
                <a:latin typeface="Times New Roman"/>
                <a:cs typeface="Times New Roman"/>
              </a:rPr>
              <a:t>med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5">
                <a:latin typeface="Times New Roman"/>
                <a:cs typeface="Times New Roman"/>
              </a:rPr>
              <a:t>M</a:t>
            </a:r>
            <a:r>
              <a:rPr dirty="0" smtClean="0" sz="1300" spc="-10">
                <a:latin typeface="Times New Roman"/>
                <a:cs typeface="Times New Roman"/>
              </a:rPr>
              <a:t>a</a:t>
            </a:r>
            <a:r>
              <a:rPr dirty="0" smtClean="0" sz="1300" spc="0">
                <a:latin typeface="Times New Roman"/>
                <a:cs typeface="Times New Roman"/>
              </a:rPr>
              <a:t>h</a:t>
            </a:r>
            <a:r>
              <a:rPr dirty="0" smtClean="0" sz="1300" spc="-25">
                <a:latin typeface="Times New Roman"/>
                <a:cs typeface="Times New Roman"/>
              </a:rPr>
              <a:t>m</a:t>
            </a:r>
            <a:r>
              <a:rPr dirty="0" smtClean="0" sz="1300" spc="-10">
                <a:latin typeface="Times New Roman"/>
                <a:cs typeface="Times New Roman"/>
              </a:rPr>
              <a:t>ood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90600" y="276225"/>
            <a:ext cx="1304925" cy="11595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902004" y="1888997"/>
            <a:ext cx="1576705" cy="16192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ith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  <a:spcBef>
                <a:spcPts val="20"/>
              </a:spcBef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41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For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2004" y="4314063"/>
            <a:ext cx="381000" cy="16795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ith</a:t>
            </a:r>
            <a:endParaRPr sz="1400">
              <a:latin typeface="Times New Roman"/>
              <a:cs typeface="Times New Roman"/>
            </a:endParaRPr>
          </a:p>
          <a:p>
            <a:pPr marL="12700" marR="60960">
              <a:lnSpc>
                <a:spcPct val="339300"/>
              </a:lnSpc>
              <a:spcBef>
                <a:spcPts val="50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952750" y="1935482"/>
            <a:ext cx="1838292" cy="2856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124200" y="2649224"/>
            <a:ext cx="1542972" cy="27622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181350" y="3602351"/>
            <a:ext cx="1371729" cy="53341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3124200" y="4411982"/>
            <a:ext cx="1486132" cy="28564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2914650" y="5050157"/>
            <a:ext cx="1933583" cy="27630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3009900" y="5726433"/>
            <a:ext cx="1733625" cy="55234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3802507" y="9252711"/>
            <a:ext cx="168910" cy="187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b="1">
                <a:latin typeface="Calibri"/>
                <a:cs typeface="Calibri"/>
              </a:rPr>
              <a:t>11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HUSSEIN</dc:creator>
  <dcterms:created xsi:type="dcterms:W3CDTF">2018-11-13T17:02:07Z</dcterms:created>
  <dcterms:modified xsi:type="dcterms:W3CDTF">2018-11-13T17:02:07Z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2018-11-13T00:00:00Z</vt:filetime>
  </property>
  <property fmtid="{D5CDD505-2E9C-101B-9397-08002B2CF9AE}" pid="3" name="LastSaved">
    <vt:filetime>2018-11-13T00:00:00Z</vt:filetime>
  </property>
</Properties>
</file>