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08347" y="344424"/>
            <a:ext cx="3464052" cy="1045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26383" y="9252711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jpg"/><Relationship Id="rId6" Type="http://schemas.openxmlformats.org/officeDocument/2006/relationships/image" Target="../media/image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jpg"/><Relationship Id="rId9" Type="http://schemas.openxmlformats.org/officeDocument/2006/relationships/image" Target="../media/image1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jpg"/><Relationship Id="rId8" Type="http://schemas.openxmlformats.org/officeDocument/2006/relationships/image" Target="../media/image21.png"/><Relationship Id="rId9" Type="http://schemas.openxmlformats.org/officeDocument/2006/relationships/image" Target="../media/image2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jpg"/><Relationship Id="rId10" Type="http://schemas.openxmlformats.org/officeDocument/2006/relationships/image" Target="../media/image3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Relationship Id="rId3" Type="http://schemas.openxmlformats.org/officeDocument/2006/relationships/image" Target="../media/image33.png"/><Relationship Id="rId4" Type="http://schemas.openxmlformats.org/officeDocument/2006/relationships/image" Target="../media/image34.jpg"/><Relationship Id="rId5" Type="http://schemas.openxmlformats.org/officeDocument/2006/relationships/image" Target="../media/image35.jp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image" Target="../media/image3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2004" y="342392"/>
            <a:ext cx="6654800" cy="3295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4475480" marR="817880" indent="127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 marL="3655060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91731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469265" indent="-285115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25" b="1" i="1">
                <a:latin typeface="Times New Roman"/>
                <a:cs typeface="Times New Roman"/>
              </a:rPr>
              <a:t>H</a:t>
            </a:r>
            <a:r>
              <a:rPr dirty="0" smtClean="0" sz="1600" spc="-10" b="1" i="1">
                <a:latin typeface="Times New Roman"/>
                <a:cs typeface="Times New Roman"/>
              </a:rPr>
              <a:t>I</a:t>
            </a:r>
            <a:r>
              <a:rPr dirty="0" smtClean="0" sz="1600" spc="-5" b="1" i="1">
                <a:latin typeface="Times New Roman"/>
                <a:cs typeface="Times New Roman"/>
              </a:rPr>
              <a:t>G</a:t>
            </a:r>
            <a:r>
              <a:rPr dirty="0" smtClean="0" sz="1600" spc="-20" b="1" i="1">
                <a:latin typeface="Times New Roman"/>
                <a:cs typeface="Times New Roman"/>
              </a:rPr>
              <a:t>H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FREQU</a:t>
            </a:r>
            <a:r>
              <a:rPr dirty="0" smtClean="0" sz="1600" spc="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NCY</a:t>
            </a:r>
            <a:r>
              <a:rPr dirty="0" smtClean="0" sz="1600" spc="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RESPONS</a:t>
            </a:r>
            <a:r>
              <a:rPr dirty="0" smtClean="0" sz="1600" spc="1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B</a:t>
            </a:r>
            <a:r>
              <a:rPr dirty="0" smtClean="0" sz="1600" spc="-5" b="1" i="1">
                <a:latin typeface="Times New Roman"/>
                <a:cs typeface="Times New Roman"/>
              </a:rPr>
              <a:t>J</a:t>
            </a:r>
            <a:r>
              <a:rPr dirty="0" smtClean="0" sz="1600" spc="-10" b="1" i="1">
                <a:latin typeface="Times New Roman"/>
                <a:cs typeface="Times New Roman"/>
              </a:rPr>
              <a:t>T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A</a:t>
            </a:r>
            <a:r>
              <a:rPr dirty="0" smtClean="0" sz="1600" spc="-5" b="1" i="1">
                <a:latin typeface="Times New Roman"/>
                <a:cs typeface="Times New Roman"/>
              </a:rPr>
              <a:t>M</a:t>
            </a:r>
            <a:r>
              <a:rPr dirty="0" smtClean="0" sz="1600" spc="-10" b="1" i="1">
                <a:latin typeface="Times New Roman"/>
                <a:cs typeface="Times New Roman"/>
              </a:rPr>
              <a:t>P</a:t>
            </a:r>
            <a:r>
              <a:rPr dirty="0" smtClean="0" sz="1600" spc="-20" b="1" i="1">
                <a:latin typeface="Times New Roman"/>
                <a:cs typeface="Times New Roman"/>
              </a:rPr>
              <a:t>L</a:t>
            </a:r>
            <a:r>
              <a:rPr dirty="0" smtClean="0" sz="1600" spc="-10" b="1" i="1">
                <a:latin typeface="Times New Roman"/>
                <a:cs typeface="Times New Roman"/>
              </a:rPr>
              <a:t>IFI</a:t>
            </a:r>
            <a:r>
              <a:rPr dirty="0" smtClean="0" sz="1600" spc="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  <a:p>
            <a:pPr algn="just" marL="12700" marR="694690" indent="172085">
              <a:lnSpc>
                <a:spcPct val="143800"/>
              </a:lnSpc>
              <a:spcBef>
                <a:spcPts val="100"/>
              </a:spcBef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(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7" i="1">
                <a:latin typeface="Times New Roman"/>
                <a:cs typeface="Times New Roman"/>
              </a:rPr>
              <a:t>b</a:t>
            </a:r>
            <a:r>
              <a:rPr dirty="0" smtClean="0" baseline="-12345" sz="1350" spc="0" i="1">
                <a:latin typeface="Times New Roman"/>
                <a:cs typeface="Times New Roman"/>
              </a:rPr>
              <a:t>e</a:t>
            </a:r>
            <a:r>
              <a:rPr dirty="0" smtClean="0" baseline="-12345" sz="1350" spc="82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,</a:t>
            </a:r>
            <a:r>
              <a:rPr dirty="0" smtClean="0" sz="1400" spc="5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baseline="-12345" sz="1350" spc="7" i="1">
                <a:latin typeface="Times New Roman"/>
                <a:cs typeface="Times New Roman"/>
              </a:rPr>
              <a:t>b</a:t>
            </a:r>
            <a:r>
              <a:rPr dirty="0" smtClean="0" baseline="-12345" sz="1350" spc="0" i="1">
                <a:latin typeface="Times New Roman"/>
                <a:cs typeface="Times New Roman"/>
              </a:rPr>
              <a:t>c</a:t>
            </a:r>
            <a:r>
              <a:rPr dirty="0" smtClean="0" baseline="-12345" sz="1350" spc="82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,</a:t>
            </a:r>
            <a:r>
              <a:rPr dirty="0" smtClean="0" sz="1400" spc="55" i="1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-7" i="1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W</a:t>
            </a:r>
            <a:r>
              <a:rPr dirty="0" smtClean="0" baseline="-12345" sz="1350" spc="7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11 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3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7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-7" i="1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43050" y="3742120"/>
            <a:ext cx="4720803" cy="24656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553967" y="6184391"/>
            <a:ext cx="1109472" cy="2529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85646" y="6169025"/>
            <a:ext cx="4800600" cy="35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 marR="2032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105"/>
              </a:lnSpc>
            </a:pPr>
            <a:r>
              <a:rPr dirty="0" smtClean="0" sz="120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twork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0" i="1">
                <a:latin typeface="Times New Roman"/>
                <a:cs typeface="Times New Roman"/>
              </a:rPr>
              <a:t>f Fig.11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with </a:t>
            </a:r>
            <a:r>
              <a:rPr dirty="0" smtClean="0" sz="1200" spc="-10" i="1">
                <a:latin typeface="Times New Roman"/>
                <a:cs typeface="Times New Roman"/>
              </a:rPr>
              <a:t>t</a:t>
            </a:r>
            <a:r>
              <a:rPr dirty="0" smtClean="0" sz="1200" spc="0" i="1">
                <a:latin typeface="Times New Roman"/>
                <a:cs typeface="Times New Roman"/>
              </a:rPr>
              <a:t>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apa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itors that affe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hig</a:t>
            </a:r>
            <a:r>
              <a:rPr dirty="0" smtClean="0" sz="1200" spc="10" i="1">
                <a:latin typeface="Times New Roman"/>
                <a:cs typeface="Times New Roman"/>
              </a:rPr>
              <a:t>h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respo</a:t>
            </a:r>
            <a:r>
              <a:rPr dirty="0" smtClean="0" sz="1200" spc="5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43000" y="6956408"/>
            <a:ext cx="5352200" cy="1513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436620" y="8481059"/>
            <a:ext cx="1109472" cy="2529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59610" y="8466073"/>
            <a:ext cx="3853179" cy="405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5527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mtClean="0" sz="1200" i="1">
                <a:latin typeface="Times New Roman"/>
                <a:cs typeface="Times New Roman"/>
              </a:rPr>
              <a:t>High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ac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qu</a:t>
            </a:r>
            <a:r>
              <a:rPr dirty="0" smtClean="0" sz="1200" spc="10" i="1">
                <a:latin typeface="Times New Roman"/>
                <a:cs typeface="Times New Roman"/>
              </a:rPr>
              <a:t>i</a:t>
            </a:r>
            <a:r>
              <a:rPr dirty="0" smtClean="0" sz="1200" spc="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alent mod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l for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twork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0" i="1">
                <a:latin typeface="Times New Roman"/>
                <a:cs typeface="Times New Roman"/>
              </a:rPr>
              <a:t>f Fig.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2004" y="342392"/>
            <a:ext cx="6654800" cy="2329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4475480" marR="817880" indent="127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 marL="3655060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91731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algn="just" marL="12700" marR="695325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3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388995"/>
            <a:ext cx="381000" cy="861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4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1354" y="2822561"/>
            <a:ext cx="1310002" cy="5423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09900" y="3567428"/>
            <a:ext cx="1697701" cy="3149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838325" y="4043671"/>
            <a:ext cx="4086365" cy="2952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914525" y="4672925"/>
            <a:ext cx="4020551" cy="16370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01211" y="6149340"/>
            <a:ext cx="1109472" cy="2514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55750" y="6133972"/>
            <a:ext cx="4660265" cy="421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7048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mtClean="0" sz="1200" i="1">
                <a:latin typeface="Times New Roman"/>
                <a:cs typeface="Times New Roman"/>
              </a:rPr>
              <a:t>Th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nin cir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uits for the input and output net</a:t>
            </a:r>
            <a:r>
              <a:rPr dirty="0" smtClean="0" sz="1200" spc="10" i="1">
                <a:latin typeface="Times New Roman"/>
                <a:cs typeface="Times New Roman"/>
              </a:rPr>
              <a:t>w</a:t>
            </a:r>
            <a:r>
              <a:rPr dirty="0" smtClean="0" sz="1200" spc="0" i="1">
                <a:latin typeface="Times New Roman"/>
                <a:cs typeface="Times New Roman"/>
              </a:rPr>
              <a:t>or</a:t>
            </a:r>
            <a:r>
              <a:rPr dirty="0" smtClean="0" sz="1200" spc="-20" i="1">
                <a:latin typeface="Times New Roman"/>
                <a:cs typeface="Times New Roman"/>
              </a:rPr>
              <a:t>k</a:t>
            </a:r>
            <a:r>
              <a:rPr dirty="0" smtClean="0" sz="1200" spc="0" i="1">
                <a:latin typeface="Times New Roman"/>
                <a:cs typeface="Times New Roman"/>
              </a:rPr>
              <a:t>s of the n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twork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0" i="1">
                <a:latin typeface="Times New Roman"/>
                <a:cs typeface="Times New Roman"/>
              </a:rPr>
              <a:t>f Fig.12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7274306"/>
            <a:ext cx="16592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8470645"/>
            <a:ext cx="3810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00400" y="7722848"/>
            <a:ext cx="1333660" cy="5238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62300" y="8489952"/>
            <a:ext cx="1466994" cy="28564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960626"/>
            <a:ext cx="1630045" cy="17837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0"/>
              </a:spcBef>
            </a:pPr>
            <a:endParaRPr sz="1000"/>
          </a:p>
          <a:p>
            <a:pPr marL="12700" marR="12700">
              <a:lnSpc>
                <a:spcPct val="2029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(t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540122"/>
            <a:ext cx="5971540" cy="16211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indent="-342900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25" b="1" i="1">
                <a:latin typeface="Times New Roman"/>
                <a:cs typeface="Times New Roman"/>
              </a:rPr>
              <a:t>H</a:t>
            </a:r>
            <a:r>
              <a:rPr dirty="0" smtClean="0" sz="1600" spc="-10" b="1" i="1">
                <a:latin typeface="Times New Roman"/>
                <a:cs typeface="Times New Roman"/>
              </a:rPr>
              <a:t>I</a:t>
            </a:r>
            <a:r>
              <a:rPr dirty="0" smtClean="0" sz="1600" spc="-5" b="1" i="1">
                <a:latin typeface="Times New Roman"/>
                <a:cs typeface="Times New Roman"/>
              </a:rPr>
              <a:t>G</a:t>
            </a:r>
            <a:r>
              <a:rPr dirty="0" smtClean="0" sz="1600" spc="-20" b="1" i="1">
                <a:latin typeface="Times New Roman"/>
                <a:cs typeface="Times New Roman"/>
              </a:rPr>
              <a:t>H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FREQU</a:t>
            </a:r>
            <a:r>
              <a:rPr dirty="0" smtClean="0" sz="1600" spc="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NCY</a:t>
            </a:r>
            <a:r>
              <a:rPr dirty="0" smtClean="0" sz="1600" spc="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RESPONS</a:t>
            </a:r>
            <a:r>
              <a:rPr dirty="0" smtClean="0" sz="1600" spc="1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FET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5" b="1" i="1">
                <a:latin typeface="Times New Roman"/>
                <a:cs typeface="Times New Roman"/>
              </a:rPr>
              <a:t>A</a:t>
            </a:r>
            <a:r>
              <a:rPr dirty="0" smtClean="0" sz="1600" spc="-15" b="1" i="1">
                <a:latin typeface="Times New Roman"/>
                <a:cs typeface="Times New Roman"/>
              </a:rPr>
              <a:t>M</a:t>
            </a:r>
            <a:r>
              <a:rPr dirty="0" smtClean="0" sz="1600" spc="-20" b="1" i="1">
                <a:latin typeface="Times New Roman"/>
                <a:cs typeface="Times New Roman"/>
              </a:rPr>
              <a:t>P</a:t>
            </a:r>
            <a:r>
              <a:rPr dirty="0" smtClean="0" sz="1600" spc="-10" b="1" i="1">
                <a:latin typeface="Times New Roman"/>
                <a:cs typeface="Times New Roman"/>
              </a:rPr>
              <a:t>LIFI</a:t>
            </a:r>
            <a:r>
              <a:rPr dirty="0" smtClean="0" sz="1600" spc="-5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6"/>
              </a:spcBef>
            </a:pPr>
            <a:endParaRPr sz="1000"/>
          </a:p>
          <a:p>
            <a:pPr algn="just" marL="12700" marR="12700" indent="114300">
              <a:lnSpc>
                <a:spcPct val="143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a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JT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4,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char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86075" y="1983742"/>
            <a:ext cx="1895407" cy="2856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552700" y="2513974"/>
            <a:ext cx="2657296" cy="3333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324225" y="3056888"/>
            <a:ext cx="1000201" cy="2667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914650" y="3543302"/>
            <a:ext cx="1905148" cy="2856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476375" y="6315774"/>
            <a:ext cx="4727391" cy="23158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651503" y="8755380"/>
            <a:ext cx="650748" cy="2255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156460" y="9022080"/>
            <a:ext cx="3831336" cy="2255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235454" y="8740647"/>
            <a:ext cx="3675379" cy="4641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939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mtClean="0" sz="1200" i="1">
                <a:latin typeface="Times New Roman"/>
                <a:cs typeface="Times New Roman"/>
              </a:rPr>
              <a:t>Capa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itive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le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nts that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10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hig</a:t>
            </a:r>
            <a:r>
              <a:rPr dirty="0" smtClean="0" sz="1200" spc="5" i="1">
                <a:latin typeface="Times New Roman"/>
                <a:cs typeface="Times New Roman"/>
              </a:rPr>
              <a:t>h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response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6449166"/>
            <a:ext cx="5971540" cy="932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3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fir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6.</a:t>
            </a:r>
            <a:r>
              <a:rPr dirty="0" smtClean="0" sz="1400" spc="0">
                <a:latin typeface="Times New Roman"/>
                <a:cs typeface="Times New Roman"/>
              </a:rPr>
              <a:t> 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130793"/>
            <a:ext cx="3327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47800" y="1794530"/>
            <a:ext cx="4748923" cy="13119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22547" y="3223260"/>
            <a:ext cx="650748" cy="2255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289048" y="3456432"/>
            <a:ext cx="3441191" cy="2255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368042" y="3207639"/>
            <a:ext cx="2969260" cy="431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828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mtClean="0" sz="1200" i="1">
                <a:latin typeface="Times New Roman"/>
                <a:cs typeface="Times New Roman"/>
              </a:rPr>
              <a:t>High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ac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qu</a:t>
            </a:r>
            <a:r>
              <a:rPr dirty="0" smtClean="0" sz="1200" spc="10" i="1">
                <a:latin typeface="Times New Roman"/>
                <a:cs typeface="Times New Roman"/>
              </a:rPr>
              <a:t>i</a:t>
            </a:r>
            <a:r>
              <a:rPr dirty="0" smtClean="0" sz="1200" spc="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alent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ircuit for Fi</a:t>
            </a:r>
            <a:r>
              <a:rPr dirty="0" smtClean="0" sz="1200" spc="5" i="1">
                <a:latin typeface="Times New Roman"/>
                <a:cs typeface="Times New Roman"/>
              </a:rPr>
              <a:t>g</a:t>
            </a:r>
            <a:r>
              <a:rPr dirty="0" smtClean="0" sz="1200" spc="0" i="1">
                <a:latin typeface="Times New Roman"/>
                <a:cs typeface="Times New Roman"/>
              </a:rPr>
              <a:t>.14.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71625" y="3847455"/>
            <a:ext cx="4603965" cy="17025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555491" y="5480303"/>
            <a:ext cx="650748" cy="227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307591" y="5867400"/>
            <a:ext cx="5385816" cy="2926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86586" y="5464936"/>
            <a:ext cx="5118735" cy="584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3716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Th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nin equi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alent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ircuits for: 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10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) the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input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ircuit and 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10" i="1">
                <a:latin typeface="Times New Roman"/>
                <a:cs typeface="Times New Roman"/>
              </a:rPr>
              <a:t>b</a:t>
            </a:r>
            <a:r>
              <a:rPr dirty="0" smtClean="0" sz="1200" spc="0" i="1">
                <a:latin typeface="Times New Roman"/>
                <a:cs typeface="Times New Roman"/>
              </a:rPr>
              <a:t>) the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output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ircuit.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57550" y="7499963"/>
            <a:ext cx="1247894" cy="52383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19450" y="8281677"/>
            <a:ext cx="1295499" cy="3048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802507" y="9252711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88997"/>
            <a:ext cx="1576705" cy="1619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0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314063"/>
            <a:ext cx="381000" cy="1679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endParaRPr sz="1400">
              <a:latin typeface="Times New Roman"/>
              <a:cs typeface="Times New Roman"/>
            </a:endParaRPr>
          </a:p>
          <a:p>
            <a:pPr marL="12700" marR="60960">
              <a:lnSpc>
                <a:spcPct val="339300"/>
              </a:lnSpc>
              <a:spcBef>
                <a:spcPts val="5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52750" y="1935482"/>
            <a:ext cx="1838292" cy="2856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24200" y="2649224"/>
            <a:ext cx="1542972" cy="2762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81350" y="3602351"/>
            <a:ext cx="1371729" cy="5334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124200" y="4411982"/>
            <a:ext cx="1486132" cy="2856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914650" y="5050157"/>
            <a:ext cx="1933583" cy="2763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09900" y="5726433"/>
            <a:ext cx="1733625" cy="5523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802507" y="9252711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2018-11-13T17:02:07Z</dcterms:created>
  <dcterms:modified xsi:type="dcterms:W3CDTF">2018-11-13T17:02:07Z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